
<file path=[Content_Types].xml><?xml version="1.0" encoding="utf-8"?>
<Types xmlns="http://schemas.openxmlformats.org/package/2006/content-types">
  <Default ContentType="image/jpeg" Extension="jpg"/>
  <Default ContentType="application/vnd.openxmlformats-package.relationships+xml" Extension="rels"/>
  <Default ContentType="image/png" Extension="png"/>
  <Default ContentType="application/xml" Extension="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7.xml"/>
  <Override ContentType="application/vnd.openxmlformats-officedocument.presentationml.slide+xml" PartName="/ppt/slides/slide1.xml"/>
  <Override ContentType="application/vnd.openxmlformats-officedocument.presentationml.slide+xml" PartName="/ppt/slides/slide8.xml"/>
  <Override ContentType="application/vnd.openxmlformats-officedocument.presentationml.slide+xml" PartName="/ppt/slides/slide10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2.xml"/>
  <Override ContentType="application/vnd.openxmlformats-officedocument.presentationml.slide+xml" PartName="/ppt/slides/slide9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3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65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6858000" cx="12192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2" Type="http://schemas.openxmlformats.org/officeDocument/2006/relationships/slide" Target="slides/slide7.xml"/><Relationship Id="rId2" Type="http://schemas.openxmlformats.org/officeDocument/2006/relationships/presProps" Target="presProps.xml"/><Relationship Id="rId13" Type="http://schemas.openxmlformats.org/officeDocument/2006/relationships/slide" Target="slides/slide8.xml"/><Relationship Id="rId1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3" Type="http://schemas.openxmlformats.org/officeDocument/2006/relationships/tableStyles" Target="tableStyles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5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2" name="Shape 14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3" name="Shape 20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9" name="Shape 209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9" name="Shape 149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5" name="Shape 15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1" name="Shape 16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7" name="Shape 16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3" name="Shape 17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1" name="Shape 18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7" name="Shape 18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4" name="Shape 19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Shape 18"/>
          <p:cNvGrpSpPr/>
          <p:nvPr/>
        </p:nvGrpSpPr>
        <p:grpSpPr>
          <a:xfrm>
            <a:off x="546100" y="-4763"/>
            <a:ext cx="5014911" cy="6862763"/>
            <a:chOff x="2928938" y="-4763"/>
            <a:chExt cx="5014911" cy="6862763"/>
          </a:xfrm>
        </p:grpSpPr>
        <p:sp>
          <p:nvSpPr>
            <p:cNvPr id="19" name="Shape 19"/>
            <p:cNvSpPr/>
            <p:nvPr/>
          </p:nvSpPr>
          <p:spPr>
            <a:xfrm>
              <a:off x="3367087" y="-4763"/>
              <a:ext cx="1063625" cy="2782888"/>
            </a:xfrm>
            <a:custGeom>
              <a:pathLst>
                <a:path extrusionOk="0" h="1753" w="670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0" name="Shape 20"/>
            <p:cNvSpPr/>
            <p:nvPr/>
          </p:nvSpPr>
          <p:spPr>
            <a:xfrm>
              <a:off x="2928938" y="-4763"/>
              <a:ext cx="1035050" cy="2673350"/>
            </a:xfrm>
            <a:custGeom>
              <a:pathLst>
                <a:path extrusionOk="0" h="1684" w="652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</p:sp>
        <p:sp>
          <p:nvSpPr>
            <p:cNvPr id="21" name="Shape 21"/>
            <p:cNvSpPr/>
            <p:nvPr/>
          </p:nvSpPr>
          <p:spPr>
            <a:xfrm>
              <a:off x="2928938" y="2582861"/>
              <a:ext cx="2693987" cy="4275138"/>
            </a:xfrm>
            <a:custGeom>
              <a:pathLst>
                <a:path extrusionOk="0" h="2693" w="1697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</p:sp>
        <p:sp>
          <p:nvSpPr>
            <p:cNvPr id="22" name="Shape 22"/>
            <p:cNvSpPr/>
            <p:nvPr/>
          </p:nvSpPr>
          <p:spPr>
            <a:xfrm>
              <a:off x="3371850" y="2692400"/>
              <a:ext cx="3332162" cy="4165600"/>
            </a:xfrm>
            <a:custGeom>
              <a:pathLst>
                <a:path extrusionOk="0" h="2624" w="2099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rgbClr val="455A19"/>
            </a:solidFill>
            <a:ln>
              <a:noFill/>
            </a:ln>
          </p:spPr>
        </p:sp>
        <p:sp>
          <p:nvSpPr>
            <p:cNvPr id="23" name="Shape 23"/>
            <p:cNvSpPr/>
            <p:nvPr/>
          </p:nvSpPr>
          <p:spPr>
            <a:xfrm>
              <a:off x="3367087" y="2687636"/>
              <a:ext cx="4576761" cy="4170363"/>
            </a:xfrm>
            <a:custGeom>
              <a:pathLst>
                <a:path extrusionOk="0" h="2627" w="2883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88726"/>
            </a:solidFill>
            <a:ln>
              <a:noFill/>
            </a:ln>
          </p:spPr>
        </p:sp>
        <p:sp>
          <p:nvSpPr>
            <p:cNvPr id="24" name="Shape 24"/>
            <p:cNvSpPr/>
            <p:nvPr/>
          </p:nvSpPr>
          <p:spPr>
            <a:xfrm>
              <a:off x="2928938" y="2578100"/>
              <a:ext cx="3584575" cy="4279900"/>
            </a:xfrm>
            <a:custGeom>
              <a:pathLst>
                <a:path extrusionOk="0" h="2696" w="2258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</p:spPr>
        </p:sp>
      </p:grpSp>
      <p:sp>
        <p:nvSpPr>
          <p:cNvPr id="25" name="Shape 25"/>
          <p:cNvSpPr txBox="1"/>
          <p:nvPr>
            <p:ph type="ctrTitle"/>
          </p:nvPr>
        </p:nvSpPr>
        <p:spPr>
          <a:xfrm>
            <a:off x="2928400" y="1380067"/>
            <a:ext cx="8574621" cy="261619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r">
              <a:spcBef>
                <a:spcPts val="0"/>
              </a:spcBef>
              <a:buClr>
                <a:schemeClr val="dk1"/>
              </a:buClr>
              <a:buFont typeface="Cantarell"/>
              <a:buNone/>
              <a:defRPr/>
            </a:lvl1pPr>
            <a:lvl2pPr indent="0" marL="0" marR="0" rtl="0" algn="l">
              <a:spcBef>
                <a:spcPts val="0"/>
              </a:spcBef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26" name="Shape 26"/>
          <p:cNvSpPr txBox="1"/>
          <p:nvPr>
            <p:ph idx="1" type="subTitle"/>
          </p:nvPr>
        </p:nvSpPr>
        <p:spPr>
          <a:xfrm>
            <a:off x="4515376" y="3996267"/>
            <a:ext cx="6987645" cy="138853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420"/>
              </a:spcBef>
              <a:spcAft>
                <a:spcPts val="600"/>
              </a:spcAft>
              <a:buClr>
                <a:srgbClr val="688726"/>
              </a:buClr>
              <a:buFont typeface="Arial"/>
              <a:buNone/>
              <a:defRPr/>
            </a:lvl1pPr>
            <a:lvl2pPr indent="0" marL="457200" marR="0" rtl="0" algn="ctr">
              <a:spcBef>
                <a:spcPts val="400"/>
              </a:spcBef>
              <a:spcAft>
                <a:spcPts val="600"/>
              </a:spcAft>
              <a:buClr>
                <a:srgbClr val="688726"/>
              </a:buClr>
              <a:buFont typeface="Arial"/>
              <a:buNone/>
              <a:defRPr/>
            </a:lvl2pPr>
            <a:lvl3pPr indent="0" marL="914400" marR="0" rtl="0" algn="ctr">
              <a:spcBef>
                <a:spcPts val="360"/>
              </a:spcBef>
              <a:spcAft>
                <a:spcPts val="600"/>
              </a:spcAft>
              <a:buClr>
                <a:srgbClr val="688726"/>
              </a:buClr>
              <a:buFont typeface="Arial"/>
              <a:buNone/>
              <a:defRPr/>
            </a:lvl3pPr>
            <a:lvl4pPr indent="0" marL="1371600" marR="0" rtl="0" algn="ctr">
              <a:spcBef>
                <a:spcPts val="320"/>
              </a:spcBef>
              <a:spcAft>
                <a:spcPts val="600"/>
              </a:spcAft>
              <a:buClr>
                <a:srgbClr val="688726"/>
              </a:buClr>
              <a:buFont typeface="Arial"/>
              <a:buNone/>
              <a:defRPr/>
            </a:lvl4pPr>
            <a:lvl5pPr indent="0" marL="1828800" marR="0" rtl="0" algn="ctr">
              <a:spcBef>
                <a:spcPts val="280"/>
              </a:spcBef>
              <a:spcAft>
                <a:spcPts val="600"/>
              </a:spcAft>
              <a:buClr>
                <a:srgbClr val="688726"/>
              </a:buClr>
              <a:buFont typeface="Arial"/>
              <a:buNone/>
              <a:defRPr/>
            </a:lvl5pPr>
            <a:lvl6pPr indent="0" marL="2286000" marR="0" rtl="0" algn="ctr">
              <a:spcBef>
                <a:spcPts val="280"/>
              </a:spcBef>
              <a:spcAft>
                <a:spcPts val="600"/>
              </a:spcAft>
              <a:buClr>
                <a:srgbClr val="688726"/>
              </a:buClr>
              <a:buFont typeface="Arial"/>
              <a:buNone/>
              <a:defRPr/>
            </a:lvl6pPr>
            <a:lvl7pPr indent="0" marL="2743200" marR="0" rtl="0" algn="ctr">
              <a:spcBef>
                <a:spcPts val="280"/>
              </a:spcBef>
              <a:spcAft>
                <a:spcPts val="600"/>
              </a:spcAft>
              <a:buClr>
                <a:srgbClr val="688726"/>
              </a:buClr>
              <a:buFont typeface="Arial"/>
              <a:buNone/>
              <a:defRPr/>
            </a:lvl7pPr>
            <a:lvl8pPr indent="0" marL="3200400" marR="0" rtl="0" algn="ctr">
              <a:spcBef>
                <a:spcPts val="280"/>
              </a:spcBef>
              <a:spcAft>
                <a:spcPts val="600"/>
              </a:spcAft>
              <a:buClr>
                <a:srgbClr val="688726"/>
              </a:buClr>
              <a:buFont typeface="Arial"/>
              <a:buNone/>
              <a:defRPr/>
            </a:lvl8pPr>
            <a:lvl9pPr indent="0" marL="3657600" marR="0" rtl="0" algn="ctr">
              <a:spcBef>
                <a:spcPts val="280"/>
              </a:spcBef>
              <a:spcAft>
                <a:spcPts val="600"/>
              </a:spcAft>
              <a:buClr>
                <a:srgbClr val="688726"/>
              </a:buClr>
              <a:buFont typeface="Arial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0" type="dt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11" type="ftr"/>
          </p:nvPr>
        </p:nvSpPr>
        <p:spPr>
          <a:xfrm>
            <a:off x="5332412" y="5883275"/>
            <a:ext cx="432404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29" name="Shape 29"/>
          <p:cNvSpPr txBox="1"/>
          <p:nvPr>
            <p:ph idx="12" type="sldNum"/>
          </p:nvPr>
        </p:nvSpPr>
        <p:spPr>
          <a:xfrm>
            <a:off x="10951856" y="5883275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0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Panoramic Picture with Caption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/>
          <p:nvPr>
            <p:ph type="title"/>
          </p:nvPr>
        </p:nvSpPr>
        <p:spPr>
          <a:xfrm>
            <a:off x="1484311" y="4732864"/>
            <a:ext cx="10018710" cy="566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ctr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83" name="Shape 83"/>
          <p:cNvSpPr/>
          <p:nvPr>
            <p:ph idx="2" type="pic"/>
          </p:nvPr>
        </p:nvSpPr>
        <p:spPr>
          <a:xfrm>
            <a:off x="2386011" y="932112"/>
            <a:ext cx="8225943" cy="3164975"/>
          </a:xfrm>
          <a:prstGeom prst="roundRect">
            <a:avLst>
              <a:gd fmla="val 4380" name="adj"/>
            </a:avLst>
          </a:prstGeom>
          <a:noFill/>
          <a:ln cap="flat" cmpd="sng" w="3810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buClr>
                <a:schemeClr val="dk1"/>
              </a:buClr>
              <a:buFont typeface="Cantarell"/>
              <a:buNone/>
              <a:defRPr/>
            </a:lvl1pPr>
            <a:lvl2pPr indent="0" marL="457200" marR="0" rtl="0" algn="l">
              <a:spcBef>
                <a:spcPts val="0"/>
              </a:spcBef>
              <a:buClr>
                <a:schemeClr val="dk1"/>
              </a:buClr>
              <a:buFont typeface="Cantarell"/>
              <a:buNone/>
              <a:defRPr/>
            </a:lvl2pPr>
            <a:lvl3pPr indent="0" marL="914400" marR="0" rtl="0" algn="l">
              <a:spcBef>
                <a:spcPts val="0"/>
              </a:spcBef>
              <a:buClr>
                <a:schemeClr val="dk1"/>
              </a:buClr>
              <a:buFont typeface="Cantarell"/>
              <a:buNone/>
              <a:defRPr/>
            </a:lvl3pPr>
            <a:lvl4pPr indent="0" marL="1371600" marR="0" rtl="0" algn="l">
              <a:spcBef>
                <a:spcPts val="0"/>
              </a:spcBef>
              <a:buClr>
                <a:schemeClr val="dk1"/>
              </a:buClr>
              <a:buFont typeface="Cantarell"/>
              <a:buNone/>
              <a:defRPr/>
            </a:lvl4pPr>
            <a:lvl5pPr indent="0" marL="1828800" marR="0" rtl="0" algn="l">
              <a:spcBef>
                <a:spcPts val="0"/>
              </a:spcBef>
              <a:buClr>
                <a:schemeClr val="dk1"/>
              </a:buClr>
              <a:buFont typeface="Cantarell"/>
              <a:buNone/>
              <a:defRPr/>
            </a:lvl5pPr>
            <a:lvl6pPr indent="0" marL="2286000" marR="0" rtl="0" algn="l">
              <a:spcBef>
                <a:spcPts val="0"/>
              </a:spcBef>
              <a:buClr>
                <a:schemeClr val="dk1"/>
              </a:buClr>
              <a:buFont typeface="Cantarell"/>
              <a:buNone/>
              <a:defRPr/>
            </a:lvl6pPr>
            <a:lvl7pPr indent="0" marL="2743200" marR="0" rtl="0" algn="l">
              <a:spcBef>
                <a:spcPts val="0"/>
              </a:spcBef>
              <a:buClr>
                <a:schemeClr val="dk1"/>
              </a:buClr>
              <a:buFont typeface="Cantarell"/>
              <a:buNone/>
              <a:defRPr/>
            </a:lvl7pPr>
            <a:lvl8pPr indent="0" marL="3200400" marR="0" rtl="0" algn="l">
              <a:spcBef>
                <a:spcPts val="0"/>
              </a:spcBef>
              <a:buClr>
                <a:schemeClr val="dk1"/>
              </a:buClr>
              <a:buFont typeface="Cantarell"/>
              <a:buNone/>
              <a:defRPr/>
            </a:lvl8pPr>
            <a:lvl9pPr indent="0" marL="3657600" marR="0" rtl="0" algn="l">
              <a:spcBef>
                <a:spcPts val="0"/>
              </a:spcBef>
              <a:buClr>
                <a:schemeClr val="dk1"/>
              </a:buClr>
              <a:buFont typeface="Cantarell"/>
              <a:buNone/>
              <a:defRPr/>
            </a:lvl9pPr>
          </a:lstStyle>
          <a:p/>
        </p:txBody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1484311" y="5299603"/>
            <a:ext cx="10018710" cy="49371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rtl="0" algn="ctr">
              <a:spcBef>
                <a:spcPts val="0"/>
              </a:spcBef>
              <a:buFont typeface="Cantarell"/>
              <a:buNone/>
              <a:defRPr/>
            </a:lvl1pPr>
            <a:lvl2pPr indent="0" marL="457200" rtl="0">
              <a:spcBef>
                <a:spcPts val="0"/>
              </a:spcBef>
              <a:buFont typeface="Cantarell"/>
              <a:buNone/>
              <a:defRPr/>
            </a:lvl2pPr>
            <a:lvl3pPr indent="0" marL="914400" rtl="0">
              <a:spcBef>
                <a:spcPts val="0"/>
              </a:spcBef>
              <a:buFont typeface="Cantarell"/>
              <a:buNone/>
              <a:defRPr/>
            </a:lvl3pPr>
            <a:lvl4pPr indent="0" marL="1371600" rtl="0">
              <a:spcBef>
                <a:spcPts val="0"/>
              </a:spcBef>
              <a:buFont typeface="Cantarell"/>
              <a:buNone/>
              <a:defRPr/>
            </a:lvl4pPr>
            <a:lvl5pPr indent="0" marL="1828800" rtl="0">
              <a:spcBef>
                <a:spcPts val="0"/>
              </a:spcBef>
              <a:buFont typeface="Cantarell"/>
              <a:buNone/>
              <a:defRPr/>
            </a:lvl5pPr>
            <a:lvl6pPr indent="0" marL="2286000" rtl="0">
              <a:spcBef>
                <a:spcPts val="0"/>
              </a:spcBef>
              <a:buFont typeface="Cantarell"/>
              <a:buNone/>
              <a:defRPr/>
            </a:lvl6pPr>
            <a:lvl7pPr indent="0" marL="2743200" rtl="0">
              <a:spcBef>
                <a:spcPts val="0"/>
              </a:spcBef>
              <a:buFont typeface="Cantarell"/>
              <a:buNone/>
              <a:defRPr/>
            </a:lvl7pPr>
            <a:lvl8pPr indent="0" marL="3200400" rtl="0">
              <a:spcBef>
                <a:spcPts val="0"/>
              </a:spcBef>
              <a:buFont typeface="Cantarell"/>
              <a:buNone/>
              <a:defRPr/>
            </a:lvl8pPr>
            <a:lvl9pPr indent="0" marL="3657600" rtl="0">
              <a:spcBef>
                <a:spcPts val="0"/>
              </a:spcBef>
              <a:buFont typeface="Cantarell"/>
              <a:buNone/>
              <a:defRPr/>
            </a:lvl9pPr>
          </a:lstStyle>
          <a:p/>
        </p:txBody>
      </p:sp>
      <p:sp>
        <p:nvSpPr>
          <p:cNvPr id="85" name="Shape 85"/>
          <p:cNvSpPr txBox="1"/>
          <p:nvPr>
            <p:ph idx="10" type="dt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86" name="Shape 86"/>
          <p:cNvSpPr txBox="1"/>
          <p:nvPr>
            <p:ph idx="11" type="ftr"/>
          </p:nvPr>
        </p:nvSpPr>
        <p:spPr>
          <a:xfrm>
            <a:off x="2572278" y="5883275"/>
            <a:ext cx="70841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87" name="Shape 87"/>
          <p:cNvSpPr txBox="1"/>
          <p:nvPr>
            <p:ph idx="12" type="sldNum"/>
          </p:nvPr>
        </p:nvSpPr>
        <p:spPr>
          <a:xfrm>
            <a:off x="10951856" y="5883275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0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itle and Caption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>
            <p:ph type="title"/>
          </p:nvPr>
        </p:nvSpPr>
        <p:spPr>
          <a:xfrm>
            <a:off x="1484312" y="685800"/>
            <a:ext cx="10018710" cy="304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1484312" y="4343400"/>
            <a:ext cx="10018712" cy="144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rtl="0" algn="ctr">
              <a:spcBef>
                <a:spcPts val="0"/>
              </a:spcBef>
              <a:buClr>
                <a:schemeClr val="dk1"/>
              </a:buClr>
              <a:buFont typeface="Cantarell"/>
              <a:buNone/>
              <a:defRPr/>
            </a:lvl1pPr>
            <a:lvl2pPr indent="0" marL="457200" rtl="0">
              <a:spcBef>
                <a:spcPts val="0"/>
              </a:spcBef>
              <a:buClr>
                <a:srgbClr val="888888"/>
              </a:buClr>
              <a:buFont typeface="Cantarell"/>
              <a:buNone/>
              <a:defRPr/>
            </a:lvl2pPr>
            <a:lvl3pPr indent="0" marL="914400" rtl="0">
              <a:spcBef>
                <a:spcPts val="0"/>
              </a:spcBef>
              <a:buClr>
                <a:srgbClr val="888888"/>
              </a:buClr>
              <a:buFont typeface="Cantarell"/>
              <a:buNone/>
              <a:defRPr/>
            </a:lvl3pPr>
            <a:lvl4pPr indent="0" marL="1371600" rtl="0">
              <a:spcBef>
                <a:spcPts val="0"/>
              </a:spcBef>
              <a:buClr>
                <a:srgbClr val="888888"/>
              </a:buClr>
              <a:buFont typeface="Cantarell"/>
              <a:buNone/>
              <a:defRPr/>
            </a:lvl4pPr>
            <a:lvl5pPr indent="0" marL="1828800" rtl="0">
              <a:spcBef>
                <a:spcPts val="0"/>
              </a:spcBef>
              <a:buClr>
                <a:srgbClr val="888888"/>
              </a:buClr>
              <a:buFont typeface="Cantarell"/>
              <a:buNone/>
              <a:defRPr/>
            </a:lvl5pPr>
            <a:lvl6pPr indent="0" marL="2286000" rtl="0">
              <a:spcBef>
                <a:spcPts val="0"/>
              </a:spcBef>
              <a:buClr>
                <a:srgbClr val="888888"/>
              </a:buClr>
              <a:buFont typeface="Cantarell"/>
              <a:buNone/>
              <a:defRPr/>
            </a:lvl6pPr>
            <a:lvl7pPr indent="0" marL="2743200" rtl="0">
              <a:spcBef>
                <a:spcPts val="0"/>
              </a:spcBef>
              <a:buClr>
                <a:srgbClr val="888888"/>
              </a:buClr>
              <a:buFont typeface="Cantarell"/>
              <a:buNone/>
              <a:defRPr/>
            </a:lvl7pPr>
            <a:lvl8pPr indent="0" marL="3200400" rtl="0">
              <a:spcBef>
                <a:spcPts val="0"/>
              </a:spcBef>
              <a:buClr>
                <a:srgbClr val="888888"/>
              </a:buClr>
              <a:buFont typeface="Cantarell"/>
              <a:buNone/>
              <a:defRPr/>
            </a:lvl8pPr>
            <a:lvl9pPr indent="0" marL="3657600" rtl="0">
              <a:spcBef>
                <a:spcPts val="0"/>
              </a:spcBef>
              <a:buClr>
                <a:srgbClr val="888888"/>
              </a:buClr>
              <a:buFont typeface="Cantarell"/>
              <a:buNone/>
              <a:defRPr/>
            </a:lvl9pPr>
          </a:lstStyle>
          <a:p/>
        </p:txBody>
      </p:sp>
      <p:sp>
        <p:nvSpPr>
          <p:cNvPr id="91" name="Shape 91"/>
          <p:cNvSpPr txBox="1"/>
          <p:nvPr>
            <p:ph idx="10" type="dt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92" name="Shape 92"/>
          <p:cNvSpPr txBox="1"/>
          <p:nvPr>
            <p:ph idx="11" type="ftr"/>
          </p:nvPr>
        </p:nvSpPr>
        <p:spPr>
          <a:xfrm>
            <a:off x="2572278" y="5883275"/>
            <a:ext cx="70841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93" name="Shape 93"/>
          <p:cNvSpPr txBox="1"/>
          <p:nvPr>
            <p:ph idx="12" type="sldNum"/>
          </p:nvPr>
        </p:nvSpPr>
        <p:spPr>
          <a:xfrm>
            <a:off x="10951856" y="5883275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0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Quote with Caption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/>
        </p:nvSpPr>
        <p:spPr>
          <a:xfrm>
            <a:off x="1598612" y="863023"/>
            <a:ext cx="609599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Cantarell"/>
              <a:buNone/>
            </a:pPr>
            <a:r>
              <a:rPr b="0" baseline="0" i="0" lang="en-US" sz="80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“</a:t>
            </a:r>
          </a:p>
        </p:txBody>
      </p:sp>
      <p:sp>
        <p:nvSpPr>
          <p:cNvPr id="96" name="Shape 96"/>
          <p:cNvSpPr txBox="1"/>
          <p:nvPr/>
        </p:nvSpPr>
        <p:spPr>
          <a:xfrm>
            <a:off x="10893425" y="2819399"/>
            <a:ext cx="609599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Clr>
                <a:schemeClr val="dk1"/>
              </a:buClr>
              <a:buSzPct val="25000"/>
              <a:buFont typeface="Cantarell"/>
              <a:buNone/>
            </a:pPr>
            <a:r>
              <a:rPr b="0" baseline="0" i="0" lang="en-US" sz="80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”</a:t>
            </a:r>
          </a:p>
        </p:txBody>
      </p:sp>
      <p:sp>
        <p:nvSpPr>
          <p:cNvPr id="97" name="Shape 97"/>
          <p:cNvSpPr txBox="1"/>
          <p:nvPr>
            <p:ph type="title"/>
          </p:nvPr>
        </p:nvSpPr>
        <p:spPr>
          <a:xfrm>
            <a:off x="2208211" y="685800"/>
            <a:ext cx="8990012" cy="27431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x="2436810" y="3428998"/>
            <a:ext cx="8532814" cy="3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rtl="0">
              <a:spcBef>
                <a:spcPts val="0"/>
              </a:spcBef>
              <a:buFont typeface="Cantarell"/>
              <a:buNone/>
              <a:defRPr/>
            </a:lvl1pPr>
            <a:lvl2pPr indent="0" marL="457200" rtl="0">
              <a:spcBef>
                <a:spcPts val="0"/>
              </a:spcBef>
              <a:buFont typeface="Cantarell"/>
              <a:buNone/>
              <a:defRPr/>
            </a:lvl2pPr>
            <a:lvl3pPr indent="0" marL="914400" rtl="0">
              <a:spcBef>
                <a:spcPts val="0"/>
              </a:spcBef>
              <a:buFont typeface="Cantarell"/>
              <a:buNone/>
              <a:defRPr/>
            </a:lvl3pPr>
            <a:lvl4pPr indent="0" marL="1371600" rtl="0">
              <a:spcBef>
                <a:spcPts val="0"/>
              </a:spcBef>
              <a:buFont typeface="Cantarell"/>
              <a:buNone/>
              <a:defRPr/>
            </a:lvl4pPr>
            <a:lvl5pPr indent="0" marL="1828800" rtl="0">
              <a:spcBef>
                <a:spcPts val="0"/>
              </a:spcBef>
              <a:buFont typeface="Cantarell"/>
              <a:buNone/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99" name="Shape 99"/>
          <p:cNvSpPr txBox="1"/>
          <p:nvPr>
            <p:ph idx="2" type="body"/>
          </p:nvPr>
        </p:nvSpPr>
        <p:spPr>
          <a:xfrm>
            <a:off x="1484311" y="4343400"/>
            <a:ext cx="10018710" cy="144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rtl="0" algn="ctr">
              <a:spcBef>
                <a:spcPts val="0"/>
              </a:spcBef>
              <a:buClr>
                <a:schemeClr val="dk1"/>
              </a:buClr>
              <a:buFont typeface="Cantarell"/>
              <a:buNone/>
              <a:defRPr/>
            </a:lvl1pPr>
            <a:lvl2pPr indent="0" marL="457200" rtl="0">
              <a:spcBef>
                <a:spcPts val="0"/>
              </a:spcBef>
              <a:buClr>
                <a:srgbClr val="888888"/>
              </a:buClr>
              <a:buFont typeface="Cantarell"/>
              <a:buNone/>
              <a:defRPr/>
            </a:lvl2pPr>
            <a:lvl3pPr indent="0" marL="914400" rtl="0">
              <a:spcBef>
                <a:spcPts val="0"/>
              </a:spcBef>
              <a:buClr>
                <a:srgbClr val="888888"/>
              </a:buClr>
              <a:buFont typeface="Cantarell"/>
              <a:buNone/>
              <a:defRPr/>
            </a:lvl3pPr>
            <a:lvl4pPr indent="0" marL="1371600" rtl="0">
              <a:spcBef>
                <a:spcPts val="0"/>
              </a:spcBef>
              <a:buClr>
                <a:srgbClr val="888888"/>
              </a:buClr>
              <a:buFont typeface="Cantarell"/>
              <a:buNone/>
              <a:defRPr/>
            </a:lvl4pPr>
            <a:lvl5pPr indent="0" marL="1828800" rtl="0">
              <a:spcBef>
                <a:spcPts val="0"/>
              </a:spcBef>
              <a:buClr>
                <a:srgbClr val="888888"/>
              </a:buClr>
              <a:buFont typeface="Cantarell"/>
              <a:buNone/>
              <a:defRPr/>
            </a:lvl5pPr>
            <a:lvl6pPr indent="0" marL="2286000" rtl="0">
              <a:spcBef>
                <a:spcPts val="0"/>
              </a:spcBef>
              <a:buClr>
                <a:srgbClr val="888888"/>
              </a:buClr>
              <a:buFont typeface="Cantarell"/>
              <a:buNone/>
              <a:defRPr/>
            </a:lvl6pPr>
            <a:lvl7pPr indent="0" marL="2743200" rtl="0">
              <a:spcBef>
                <a:spcPts val="0"/>
              </a:spcBef>
              <a:buClr>
                <a:srgbClr val="888888"/>
              </a:buClr>
              <a:buFont typeface="Cantarell"/>
              <a:buNone/>
              <a:defRPr/>
            </a:lvl7pPr>
            <a:lvl8pPr indent="0" marL="3200400" rtl="0">
              <a:spcBef>
                <a:spcPts val="0"/>
              </a:spcBef>
              <a:buClr>
                <a:srgbClr val="888888"/>
              </a:buClr>
              <a:buFont typeface="Cantarell"/>
              <a:buNone/>
              <a:defRPr/>
            </a:lvl8pPr>
            <a:lvl9pPr indent="0" marL="3657600" rtl="0">
              <a:spcBef>
                <a:spcPts val="0"/>
              </a:spcBef>
              <a:buClr>
                <a:srgbClr val="888888"/>
              </a:buClr>
              <a:buFont typeface="Cantarell"/>
              <a:buNone/>
              <a:defRPr/>
            </a:lvl9pPr>
          </a:lstStyle>
          <a:p/>
        </p:txBody>
      </p:sp>
      <p:sp>
        <p:nvSpPr>
          <p:cNvPr id="100" name="Shape 100"/>
          <p:cNvSpPr txBox="1"/>
          <p:nvPr>
            <p:ph idx="10" type="dt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01" name="Shape 101"/>
          <p:cNvSpPr txBox="1"/>
          <p:nvPr>
            <p:ph idx="11" type="ftr"/>
          </p:nvPr>
        </p:nvSpPr>
        <p:spPr>
          <a:xfrm>
            <a:off x="2572278" y="5883275"/>
            <a:ext cx="70841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02" name="Shape 102"/>
          <p:cNvSpPr txBox="1"/>
          <p:nvPr>
            <p:ph idx="12" type="sldNum"/>
          </p:nvPr>
        </p:nvSpPr>
        <p:spPr>
          <a:xfrm>
            <a:off x="10951856" y="5883275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0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Name Card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/>
          <p:nvPr>
            <p:ph type="title"/>
          </p:nvPr>
        </p:nvSpPr>
        <p:spPr>
          <a:xfrm>
            <a:off x="1484312" y="3308580"/>
            <a:ext cx="10018708" cy="146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r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x="1484312" y="4777380"/>
            <a:ext cx="10018710" cy="860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 algn="r">
              <a:spcBef>
                <a:spcPts val="0"/>
              </a:spcBef>
              <a:buClr>
                <a:schemeClr val="dk1"/>
              </a:buClr>
              <a:buFont typeface="Cantarell"/>
              <a:buNone/>
              <a:defRPr/>
            </a:lvl1pPr>
            <a:lvl2pPr indent="0" marL="457200" rtl="0">
              <a:spcBef>
                <a:spcPts val="0"/>
              </a:spcBef>
              <a:buClr>
                <a:srgbClr val="888888"/>
              </a:buClr>
              <a:buFont typeface="Cantarell"/>
              <a:buNone/>
              <a:defRPr/>
            </a:lvl2pPr>
            <a:lvl3pPr indent="0" marL="914400" rtl="0">
              <a:spcBef>
                <a:spcPts val="0"/>
              </a:spcBef>
              <a:buClr>
                <a:srgbClr val="888888"/>
              </a:buClr>
              <a:buFont typeface="Cantarell"/>
              <a:buNone/>
              <a:defRPr/>
            </a:lvl3pPr>
            <a:lvl4pPr indent="0" marL="1371600" rtl="0">
              <a:spcBef>
                <a:spcPts val="0"/>
              </a:spcBef>
              <a:buClr>
                <a:srgbClr val="888888"/>
              </a:buClr>
              <a:buFont typeface="Cantarell"/>
              <a:buNone/>
              <a:defRPr/>
            </a:lvl4pPr>
            <a:lvl5pPr indent="0" marL="1828800" rtl="0">
              <a:spcBef>
                <a:spcPts val="0"/>
              </a:spcBef>
              <a:buClr>
                <a:srgbClr val="888888"/>
              </a:buClr>
              <a:buFont typeface="Cantarell"/>
              <a:buNone/>
              <a:defRPr/>
            </a:lvl5pPr>
            <a:lvl6pPr indent="0" marL="2286000" rtl="0">
              <a:spcBef>
                <a:spcPts val="0"/>
              </a:spcBef>
              <a:buClr>
                <a:srgbClr val="888888"/>
              </a:buClr>
              <a:buFont typeface="Cantarell"/>
              <a:buNone/>
              <a:defRPr/>
            </a:lvl6pPr>
            <a:lvl7pPr indent="0" marL="2743200" rtl="0">
              <a:spcBef>
                <a:spcPts val="0"/>
              </a:spcBef>
              <a:buClr>
                <a:srgbClr val="888888"/>
              </a:buClr>
              <a:buFont typeface="Cantarell"/>
              <a:buNone/>
              <a:defRPr/>
            </a:lvl7pPr>
            <a:lvl8pPr indent="0" marL="3200400" rtl="0">
              <a:spcBef>
                <a:spcPts val="0"/>
              </a:spcBef>
              <a:buClr>
                <a:srgbClr val="888888"/>
              </a:buClr>
              <a:buFont typeface="Cantarell"/>
              <a:buNone/>
              <a:defRPr/>
            </a:lvl8pPr>
            <a:lvl9pPr indent="0" marL="3657600" rtl="0">
              <a:spcBef>
                <a:spcPts val="0"/>
              </a:spcBef>
              <a:buClr>
                <a:srgbClr val="888888"/>
              </a:buClr>
              <a:buFont typeface="Cantarell"/>
              <a:buNone/>
              <a:defRPr/>
            </a:lvl9pPr>
          </a:lstStyle>
          <a:p/>
        </p:txBody>
      </p:sp>
      <p:sp>
        <p:nvSpPr>
          <p:cNvPr id="106" name="Shape 106"/>
          <p:cNvSpPr txBox="1"/>
          <p:nvPr>
            <p:ph idx="10" type="dt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07" name="Shape 107"/>
          <p:cNvSpPr txBox="1"/>
          <p:nvPr>
            <p:ph idx="11" type="ftr"/>
          </p:nvPr>
        </p:nvSpPr>
        <p:spPr>
          <a:xfrm>
            <a:off x="2572278" y="5883275"/>
            <a:ext cx="70841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08" name="Shape 108"/>
          <p:cNvSpPr txBox="1"/>
          <p:nvPr>
            <p:ph idx="12" type="sldNum"/>
          </p:nvPr>
        </p:nvSpPr>
        <p:spPr>
          <a:xfrm>
            <a:off x="10951856" y="5883275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0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Quote Name Card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/>
          <p:nvPr/>
        </p:nvSpPr>
        <p:spPr>
          <a:xfrm>
            <a:off x="1598612" y="863023"/>
            <a:ext cx="609599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Cantarell"/>
              <a:buNone/>
            </a:pPr>
            <a:r>
              <a:rPr b="0" baseline="0" i="0" lang="en-US" sz="80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“</a:t>
            </a:r>
          </a:p>
        </p:txBody>
      </p:sp>
      <p:sp>
        <p:nvSpPr>
          <p:cNvPr id="111" name="Shape 111"/>
          <p:cNvSpPr txBox="1"/>
          <p:nvPr/>
        </p:nvSpPr>
        <p:spPr>
          <a:xfrm>
            <a:off x="10893425" y="2819399"/>
            <a:ext cx="609599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Clr>
                <a:schemeClr val="dk1"/>
              </a:buClr>
              <a:buSzPct val="25000"/>
              <a:buFont typeface="Cantarell"/>
              <a:buNone/>
            </a:pPr>
            <a:r>
              <a:rPr b="0" baseline="0" i="0" lang="en-US" sz="80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”</a:t>
            </a:r>
          </a:p>
        </p:txBody>
      </p:sp>
      <p:sp>
        <p:nvSpPr>
          <p:cNvPr id="112" name="Shape 112"/>
          <p:cNvSpPr txBox="1"/>
          <p:nvPr>
            <p:ph type="title"/>
          </p:nvPr>
        </p:nvSpPr>
        <p:spPr>
          <a:xfrm>
            <a:off x="2208211" y="685800"/>
            <a:ext cx="8990012" cy="27431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x="1484312" y="3886200"/>
            <a:ext cx="10018710" cy="889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r">
              <a:spcBef>
                <a:spcPts val="0"/>
              </a:spcBef>
              <a:buClr>
                <a:schemeClr val="dk1"/>
              </a:buClr>
              <a:buFont typeface="Cantarell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114" name="Shape 114"/>
          <p:cNvSpPr txBox="1"/>
          <p:nvPr>
            <p:ph idx="2" type="body"/>
          </p:nvPr>
        </p:nvSpPr>
        <p:spPr>
          <a:xfrm>
            <a:off x="1484312" y="4775200"/>
            <a:ext cx="10018710" cy="10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 algn="r">
              <a:spcBef>
                <a:spcPts val="0"/>
              </a:spcBef>
              <a:buClr>
                <a:schemeClr val="dk1"/>
              </a:buClr>
              <a:buFont typeface="Cantarell"/>
              <a:buNone/>
              <a:defRPr/>
            </a:lvl1pPr>
            <a:lvl2pPr indent="0" marL="457200" rtl="0">
              <a:spcBef>
                <a:spcPts val="0"/>
              </a:spcBef>
              <a:buClr>
                <a:srgbClr val="888888"/>
              </a:buClr>
              <a:buFont typeface="Cantarell"/>
              <a:buNone/>
              <a:defRPr/>
            </a:lvl2pPr>
            <a:lvl3pPr indent="0" marL="914400" rtl="0">
              <a:spcBef>
                <a:spcPts val="0"/>
              </a:spcBef>
              <a:buClr>
                <a:srgbClr val="888888"/>
              </a:buClr>
              <a:buFont typeface="Cantarell"/>
              <a:buNone/>
              <a:defRPr/>
            </a:lvl3pPr>
            <a:lvl4pPr indent="0" marL="1371600" rtl="0">
              <a:spcBef>
                <a:spcPts val="0"/>
              </a:spcBef>
              <a:buClr>
                <a:srgbClr val="888888"/>
              </a:buClr>
              <a:buFont typeface="Cantarell"/>
              <a:buNone/>
              <a:defRPr/>
            </a:lvl4pPr>
            <a:lvl5pPr indent="0" marL="1828800" rtl="0">
              <a:spcBef>
                <a:spcPts val="0"/>
              </a:spcBef>
              <a:buClr>
                <a:srgbClr val="888888"/>
              </a:buClr>
              <a:buFont typeface="Cantarell"/>
              <a:buNone/>
              <a:defRPr/>
            </a:lvl5pPr>
            <a:lvl6pPr indent="0" marL="2286000" rtl="0">
              <a:spcBef>
                <a:spcPts val="0"/>
              </a:spcBef>
              <a:buClr>
                <a:srgbClr val="888888"/>
              </a:buClr>
              <a:buFont typeface="Cantarell"/>
              <a:buNone/>
              <a:defRPr/>
            </a:lvl6pPr>
            <a:lvl7pPr indent="0" marL="2743200" rtl="0">
              <a:spcBef>
                <a:spcPts val="0"/>
              </a:spcBef>
              <a:buClr>
                <a:srgbClr val="888888"/>
              </a:buClr>
              <a:buFont typeface="Cantarell"/>
              <a:buNone/>
              <a:defRPr/>
            </a:lvl7pPr>
            <a:lvl8pPr indent="0" marL="3200400" rtl="0">
              <a:spcBef>
                <a:spcPts val="0"/>
              </a:spcBef>
              <a:buClr>
                <a:srgbClr val="888888"/>
              </a:buClr>
              <a:buFont typeface="Cantarell"/>
              <a:buNone/>
              <a:defRPr/>
            </a:lvl8pPr>
            <a:lvl9pPr indent="0" marL="3657600" rtl="0">
              <a:spcBef>
                <a:spcPts val="0"/>
              </a:spcBef>
              <a:buClr>
                <a:srgbClr val="888888"/>
              </a:buClr>
              <a:buFont typeface="Cantarell"/>
              <a:buNone/>
              <a:defRPr/>
            </a:lvl9pPr>
          </a:lstStyle>
          <a:p/>
        </p:txBody>
      </p:sp>
      <p:sp>
        <p:nvSpPr>
          <p:cNvPr id="115" name="Shape 115"/>
          <p:cNvSpPr txBox="1"/>
          <p:nvPr>
            <p:ph idx="10" type="dt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16" name="Shape 116"/>
          <p:cNvSpPr txBox="1"/>
          <p:nvPr>
            <p:ph idx="11" type="ftr"/>
          </p:nvPr>
        </p:nvSpPr>
        <p:spPr>
          <a:xfrm>
            <a:off x="2572278" y="5883275"/>
            <a:ext cx="70841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17" name="Shape 117"/>
          <p:cNvSpPr txBox="1"/>
          <p:nvPr>
            <p:ph idx="12" type="sldNum"/>
          </p:nvPr>
        </p:nvSpPr>
        <p:spPr>
          <a:xfrm>
            <a:off x="10951856" y="5883275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0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rue or False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/>
          <p:nvPr>
            <p:ph type="title"/>
          </p:nvPr>
        </p:nvSpPr>
        <p:spPr>
          <a:xfrm>
            <a:off x="1484312" y="685800"/>
            <a:ext cx="10018712" cy="27273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x="1484312" y="3505200"/>
            <a:ext cx="10018712" cy="8381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>
              <a:spcBef>
                <a:spcPts val="0"/>
              </a:spcBef>
              <a:buClr>
                <a:schemeClr val="dk1"/>
              </a:buClr>
              <a:buFont typeface="Cantarell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121" name="Shape 121"/>
          <p:cNvSpPr txBox="1"/>
          <p:nvPr>
            <p:ph idx="2" type="body"/>
          </p:nvPr>
        </p:nvSpPr>
        <p:spPr>
          <a:xfrm>
            <a:off x="1484311" y="4343400"/>
            <a:ext cx="10018712" cy="144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 algn="l">
              <a:spcBef>
                <a:spcPts val="0"/>
              </a:spcBef>
              <a:buClr>
                <a:schemeClr val="dk1"/>
              </a:buClr>
              <a:buFont typeface="Cantarell"/>
              <a:buNone/>
              <a:defRPr/>
            </a:lvl1pPr>
            <a:lvl2pPr indent="0" marL="457200" rtl="0">
              <a:spcBef>
                <a:spcPts val="0"/>
              </a:spcBef>
              <a:buClr>
                <a:srgbClr val="888888"/>
              </a:buClr>
              <a:buFont typeface="Cantarell"/>
              <a:buNone/>
              <a:defRPr/>
            </a:lvl2pPr>
            <a:lvl3pPr indent="0" marL="914400" rtl="0">
              <a:spcBef>
                <a:spcPts val="0"/>
              </a:spcBef>
              <a:buClr>
                <a:srgbClr val="888888"/>
              </a:buClr>
              <a:buFont typeface="Cantarell"/>
              <a:buNone/>
              <a:defRPr/>
            </a:lvl3pPr>
            <a:lvl4pPr indent="0" marL="1371600" rtl="0">
              <a:spcBef>
                <a:spcPts val="0"/>
              </a:spcBef>
              <a:buClr>
                <a:srgbClr val="888888"/>
              </a:buClr>
              <a:buFont typeface="Cantarell"/>
              <a:buNone/>
              <a:defRPr/>
            </a:lvl4pPr>
            <a:lvl5pPr indent="0" marL="1828800" rtl="0">
              <a:spcBef>
                <a:spcPts val="0"/>
              </a:spcBef>
              <a:buClr>
                <a:srgbClr val="888888"/>
              </a:buClr>
              <a:buFont typeface="Cantarell"/>
              <a:buNone/>
              <a:defRPr/>
            </a:lvl5pPr>
            <a:lvl6pPr indent="0" marL="2286000" rtl="0">
              <a:spcBef>
                <a:spcPts val="0"/>
              </a:spcBef>
              <a:buClr>
                <a:srgbClr val="888888"/>
              </a:buClr>
              <a:buFont typeface="Cantarell"/>
              <a:buNone/>
              <a:defRPr/>
            </a:lvl6pPr>
            <a:lvl7pPr indent="0" marL="2743200" rtl="0">
              <a:spcBef>
                <a:spcPts val="0"/>
              </a:spcBef>
              <a:buClr>
                <a:srgbClr val="888888"/>
              </a:buClr>
              <a:buFont typeface="Cantarell"/>
              <a:buNone/>
              <a:defRPr/>
            </a:lvl7pPr>
            <a:lvl8pPr indent="0" marL="3200400" rtl="0">
              <a:spcBef>
                <a:spcPts val="0"/>
              </a:spcBef>
              <a:buClr>
                <a:srgbClr val="888888"/>
              </a:buClr>
              <a:buFont typeface="Cantarell"/>
              <a:buNone/>
              <a:defRPr/>
            </a:lvl8pPr>
            <a:lvl9pPr indent="0" marL="3657600" rtl="0">
              <a:spcBef>
                <a:spcPts val="0"/>
              </a:spcBef>
              <a:buClr>
                <a:srgbClr val="888888"/>
              </a:buClr>
              <a:buFont typeface="Cantarell"/>
              <a:buNone/>
              <a:defRPr/>
            </a:lvl9pPr>
          </a:lstStyle>
          <a:p/>
        </p:txBody>
      </p:sp>
      <p:sp>
        <p:nvSpPr>
          <p:cNvPr id="122" name="Shape 122"/>
          <p:cNvSpPr txBox="1"/>
          <p:nvPr>
            <p:ph idx="10" type="dt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23" name="Shape 123"/>
          <p:cNvSpPr txBox="1"/>
          <p:nvPr>
            <p:ph idx="11" type="ftr"/>
          </p:nvPr>
        </p:nvSpPr>
        <p:spPr>
          <a:xfrm>
            <a:off x="2572278" y="5883275"/>
            <a:ext cx="70841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24" name="Shape 124"/>
          <p:cNvSpPr txBox="1"/>
          <p:nvPr>
            <p:ph idx="12" type="sldNum"/>
          </p:nvPr>
        </p:nvSpPr>
        <p:spPr>
          <a:xfrm>
            <a:off x="10951856" y="5883275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0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/>
          <p:nvPr>
            <p:ph type="title"/>
          </p:nvPr>
        </p:nvSpPr>
        <p:spPr>
          <a:xfrm>
            <a:off x="1484311" y="685800"/>
            <a:ext cx="10018712" cy="1752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127" name="Shape 127"/>
          <p:cNvSpPr txBox="1"/>
          <p:nvPr>
            <p:ph idx="1" type="body"/>
          </p:nvPr>
        </p:nvSpPr>
        <p:spPr>
          <a:xfrm rot="5400000">
            <a:off x="4931565" y="-780257"/>
            <a:ext cx="3124200" cy="100187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64770" marL="285750" rtl="0" algn="l">
              <a:spcBef>
                <a:spcPts val="480"/>
              </a:spcBef>
              <a:spcAft>
                <a:spcPts val="600"/>
              </a:spcAft>
              <a:buClr>
                <a:srgbClr val="688726"/>
              </a:buClr>
              <a:buFont typeface="Arial"/>
              <a:buChar char="•"/>
              <a:defRPr/>
            </a:lvl1pPr>
            <a:lvl2pPr indent="-101600" marL="742950" rtl="0" algn="l">
              <a:spcBef>
                <a:spcPts val="400"/>
              </a:spcBef>
              <a:spcAft>
                <a:spcPts val="600"/>
              </a:spcAft>
              <a:buClr>
                <a:srgbClr val="688726"/>
              </a:buClr>
              <a:buFont typeface="Arial"/>
              <a:buChar char="•"/>
              <a:defRPr/>
            </a:lvl2pPr>
            <a:lvl3pPr indent="-120014" marL="1200150" rtl="0" algn="l">
              <a:spcBef>
                <a:spcPts val="360"/>
              </a:spcBef>
              <a:spcAft>
                <a:spcPts val="600"/>
              </a:spcAft>
              <a:buClr>
                <a:srgbClr val="688726"/>
              </a:buClr>
              <a:buFont typeface="Arial"/>
              <a:buChar char="•"/>
              <a:defRPr/>
            </a:lvl3pPr>
            <a:lvl4pPr indent="-24130" marL="1543050" rtl="0" algn="l">
              <a:spcBef>
                <a:spcPts val="320"/>
              </a:spcBef>
              <a:spcAft>
                <a:spcPts val="600"/>
              </a:spcAft>
              <a:buClr>
                <a:srgbClr val="688726"/>
              </a:buClr>
              <a:buFont typeface="Arial"/>
              <a:buChar char="•"/>
              <a:defRPr/>
            </a:lvl4pPr>
            <a:lvl5pPr indent="-42545" marL="2000250" rtl="0" algn="l">
              <a:spcBef>
                <a:spcPts val="280"/>
              </a:spcBef>
              <a:spcAft>
                <a:spcPts val="600"/>
              </a:spcAft>
              <a:buClr>
                <a:srgbClr val="688726"/>
              </a:buClr>
              <a:buFont typeface="Arial"/>
              <a:buChar char="•"/>
              <a:defRPr/>
            </a:lvl5pPr>
            <a:lvl6pPr indent="-99695" marL="2514600" rtl="0" algn="l">
              <a:spcBef>
                <a:spcPts val="280"/>
              </a:spcBef>
              <a:spcAft>
                <a:spcPts val="600"/>
              </a:spcAft>
              <a:buClr>
                <a:srgbClr val="688726"/>
              </a:buClr>
              <a:buFont typeface="Arial"/>
              <a:buChar char="•"/>
              <a:defRPr/>
            </a:lvl6pPr>
            <a:lvl7pPr indent="-99695" marL="2971800" rtl="0" algn="l">
              <a:spcBef>
                <a:spcPts val="280"/>
              </a:spcBef>
              <a:spcAft>
                <a:spcPts val="600"/>
              </a:spcAft>
              <a:buClr>
                <a:srgbClr val="688726"/>
              </a:buClr>
              <a:buFont typeface="Arial"/>
              <a:buChar char="•"/>
              <a:defRPr/>
            </a:lvl7pPr>
            <a:lvl8pPr indent="-99695" marL="3429000" rtl="0" algn="l">
              <a:spcBef>
                <a:spcPts val="280"/>
              </a:spcBef>
              <a:spcAft>
                <a:spcPts val="600"/>
              </a:spcAft>
              <a:buClr>
                <a:srgbClr val="688726"/>
              </a:buClr>
              <a:buFont typeface="Arial"/>
              <a:buChar char="•"/>
              <a:defRPr/>
            </a:lvl8pPr>
            <a:lvl9pPr indent="-99695" marL="3886200" rtl="0" algn="l">
              <a:spcBef>
                <a:spcPts val="280"/>
              </a:spcBef>
              <a:spcAft>
                <a:spcPts val="600"/>
              </a:spcAft>
              <a:buClr>
                <a:srgbClr val="688726"/>
              </a:buClr>
              <a:buFont typeface="Arial"/>
              <a:buChar char="•"/>
              <a:defRPr/>
            </a:lvl9pPr>
          </a:lstStyle>
          <a:p/>
        </p:txBody>
      </p:sp>
      <p:sp>
        <p:nvSpPr>
          <p:cNvPr id="128" name="Shape 128"/>
          <p:cNvSpPr txBox="1"/>
          <p:nvPr>
            <p:ph idx="10" type="dt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29" name="Shape 129"/>
          <p:cNvSpPr txBox="1"/>
          <p:nvPr>
            <p:ph idx="11" type="ftr"/>
          </p:nvPr>
        </p:nvSpPr>
        <p:spPr>
          <a:xfrm>
            <a:off x="2572278" y="5883275"/>
            <a:ext cx="70841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30" name="Shape 130"/>
          <p:cNvSpPr txBox="1"/>
          <p:nvPr>
            <p:ph idx="12" type="sldNum"/>
          </p:nvPr>
        </p:nvSpPr>
        <p:spPr>
          <a:xfrm>
            <a:off x="10951856" y="5883275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0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/>
          <p:nvPr>
            <p:ph type="title"/>
          </p:nvPr>
        </p:nvSpPr>
        <p:spPr>
          <a:xfrm rot="5400000">
            <a:off x="8065139" y="2353315"/>
            <a:ext cx="5105399" cy="177036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buClr>
                <a:schemeClr val="dk1"/>
              </a:buClr>
              <a:buFont typeface="Cantarell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133" name="Shape 133"/>
          <p:cNvSpPr txBox="1"/>
          <p:nvPr>
            <p:ph idx="1" type="body"/>
          </p:nvPr>
        </p:nvSpPr>
        <p:spPr>
          <a:xfrm rot="5400000">
            <a:off x="2941482" y="-771371"/>
            <a:ext cx="5105399" cy="801974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64770" marL="285750" rtl="0" algn="l">
              <a:spcBef>
                <a:spcPts val="480"/>
              </a:spcBef>
              <a:spcAft>
                <a:spcPts val="600"/>
              </a:spcAft>
              <a:buClr>
                <a:srgbClr val="688726"/>
              </a:buClr>
              <a:buFont typeface="Arial"/>
              <a:buChar char="•"/>
              <a:defRPr/>
            </a:lvl1pPr>
            <a:lvl2pPr indent="-101600" marL="742950" rtl="0" algn="l">
              <a:spcBef>
                <a:spcPts val="400"/>
              </a:spcBef>
              <a:spcAft>
                <a:spcPts val="600"/>
              </a:spcAft>
              <a:buClr>
                <a:srgbClr val="688726"/>
              </a:buClr>
              <a:buFont typeface="Arial"/>
              <a:buChar char="•"/>
              <a:defRPr/>
            </a:lvl2pPr>
            <a:lvl3pPr indent="-120014" marL="1200150" rtl="0" algn="l">
              <a:spcBef>
                <a:spcPts val="360"/>
              </a:spcBef>
              <a:spcAft>
                <a:spcPts val="600"/>
              </a:spcAft>
              <a:buClr>
                <a:srgbClr val="688726"/>
              </a:buClr>
              <a:buFont typeface="Arial"/>
              <a:buChar char="•"/>
              <a:defRPr/>
            </a:lvl3pPr>
            <a:lvl4pPr indent="-24130" marL="1543050" rtl="0" algn="l">
              <a:spcBef>
                <a:spcPts val="320"/>
              </a:spcBef>
              <a:spcAft>
                <a:spcPts val="600"/>
              </a:spcAft>
              <a:buClr>
                <a:srgbClr val="688726"/>
              </a:buClr>
              <a:buFont typeface="Arial"/>
              <a:buChar char="•"/>
              <a:defRPr/>
            </a:lvl4pPr>
            <a:lvl5pPr indent="-42545" marL="2000250" rtl="0" algn="l">
              <a:spcBef>
                <a:spcPts val="280"/>
              </a:spcBef>
              <a:spcAft>
                <a:spcPts val="600"/>
              </a:spcAft>
              <a:buClr>
                <a:srgbClr val="688726"/>
              </a:buClr>
              <a:buFont typeface="Arial"/>
              <a:buChar char="•"/>
              <a:defRPr/>
            </a:lvl5pPr>
            <a:lvl6pPr indent="-99695" marL="2514600" rtl="0" algn="l">
              <a:spcBef>
                <a:spcPts val="280"/>
              </a:spcBef>
              <a:spcAft>
                <a:spcPts val="600"/>
              </a:spcAft>
              <a:buClr>
                <a:srgbClr val="688726"/>
              </a:buClr>
              <a:buFont typeface="Arial"/>
              <a:buChar char="•"/>
              <a:defRPr/>
            </a:lvl6pPr>
            <a:lvl7pPr indent="-99695" marL="2971800" rtl="0" algn="l">
              <a:spcBef>
                <a:spcPts val="280"/>
              </a:spcBef>
              <a:spcAft>
                <a:spcPts val="600"/>
              </a:spcAft>
              <a:buClr>
                <a:srgbClr val="688726"/>
              </a:buClr>
              <a:buFont typeface="Arial"/>
              <a:buChar char="•"/>
              <a:defRPr/>
            </a:lvl7pPr>
            <a:lvl8pPr indent="-99695" marL="3429000" rtl="0" algn="l">
              <a:spcBef>
                <a:spcPts val="280"/>
              </a:spcBef>
              <a:spcAft>
                <a:spcPts val="600"/>
              </a:spcAft>
              <a:buClr>
                <a:srgbClr val="688726"/>
              </a:buClr>
              <a:buFont typeface="Arial"/>
              <a:buChar char="•"/>
              <a:defRPr/>
            </a:lvl8pPr>
            <a:lvl9pPr indent="-99695" marL="3886200" rtl="0" algn="l">
              <a:spcBef>
                <a:spcPts val="280"/>
              </a:spcBef>
              <a:spcAft>
                <a:spcPts val="600"/>
              </a:spcAft>
              <a:buClr>
                <a:srgbClr val="688726"/>
              </a:buClr>
              <a:buFont typeface="Arial"/>
              <a:buChar char="•"/>
              <a:defRPr/>
            </a:lvl9pPr>
          </a:lstStyle>
          <a:p/>
        </p:txBody>
      </p:sp>
      <p:sp>
        <p:nvSpPr>
          <p:cNvPr id="134" name="Shape 134"/>
          <p:cNvSpPr txBox="1"/>
          <p:nvPr>
            <p:ph idx="10" type="dt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35" name="Shape 135"/>
          <p:cNvSpPr txBox="1"/>
          <p:nvPr>
            <p:ph idx="11" type="ftr"/>
          </p:nvPr>
        </p:nvSpPr>
        <p:spPr>
          <a:xfrm>
            <a:off x="2572278" y="5883275"/>
            <a:ext cx="70841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36" name="Shape 136"/>
          <p:cNvSpPr txBox="1"/>
          <p:nvPr>
            <p:ph idx="12" type="sldNum"/>
          </p:nvPr>
        </p:nvSpPr>
        <p:spPr>
          <a:xfrm>
            <a:off x="10951856" y="5883275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0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/>
          <p:nvPr>
            <p:ph type="title"/>
          </p:nvPr>
        </p:nvSpPr>
        <p:spPr>
          <a:xfrm>
            <a:off x="1484311" y="685800"/>
            <a:ext cx="10018712" cy="1752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buClr>
                <a:schemeClr val="dk1"/>
              </a:buClr>
              <a:buFont typeface="Cantarell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x="1484309" y="2666999"/>
            <a:ext cx="10018712" cy="312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-64770" marL="285750" rtl="0" algn="l">
              <a:spcBef>
                <a:spcPts val="480"/>
              </a:spcBef>
              <a:spcAft>
                <a:spcPts val="600"/>
              </a:spcAft>
              <a:buClr>
                <a:srgbClr val="688726"/>
              </a:buClr>
              <a:buFont typeface="Arial"/>
              <a:buChar char="•"/>
              <a:defRPr/>
            </a:lvl1pPr>
            <a:lvl2pPr indent="-101600" marL="742950" rtl="0" algn="l">
              <a:spcBef>
                <a:spcPts val="400"/>
              </a:spcBef>
              <a:spcAft>
                <a:spcPts val="600"/>
              </a:spcAft>
              <a:buClr>
                <a:srgbClr val="688726"/>
              </a:buClr>
              <a:buFont typeface="Arial"/>
              <a:buChar char="•"/>
              <a:defRPr/>
            </a:lvl2pPr>
            <a:lvl3pPr indent="-120014" marL="1200150" rtl="0" algn="l">
              <a:spcBef>
                <a:spcPts val="360"/>
              </a:spcBef>
              <a:spcAft>
                <a:spcPts val="600"/>
              </a:spcAft>
              <a:buClr>
                <a:srgbClr val="688726"/>
              </a:buClr>
              <a:buFont typeface="Arial"/>
              <a:buChar char="•"/>
              <a:defRPr/>
            </a:lvl3pPr>
            <a:lvl4pPr indent="-24130" marL="1543050" rtl="0" algn="l">
              <a:spcBef>
                <a:spcPts val="320"/>
              </a:spcBef>
              <a:spcAft>
                <a:spcPts val="600"/>
              </a:spcAft>
              <a:buClr>
                <a:srgbClr val="688726"/>
              </a:buClr>
              <a:buFont typeface="Arial"/>
              <a:buChar char="•"/>
              <a:defRPr/>
            </a:lvl4pPr>
            <a:lvl5pPr indent="-42545" marL="2000250" rtl="0" algn="l">
              <a:spcBef>
                <a:spcPts val="280"/>
              </a:spcBef>
              <a:spcAft>
                <a:spcPts val="600"/>
              </a:spcAft>
              <a:buClr>
                <a:srgbClr val="688726"/>
              </a:buClr>
              <a:buFont typeface="Arial"/>
              <a:buChar char="•"/>
              <a:defRPr/>
            </a:lvl5pPr>
            <a:lvl6pPr indent="-99695" marL="2514600" rtl="0" algn="l">
              <a:spcBef>
                <a:spcPts val="280"/>
              </a:spcBef>
              <a:spcAft>
                <a:spcPts val="600"/>
              </a:spcAft>
              <a:buClr>
                <a:srgbClr val="688726"/>
              </a:buClr>
              <a:buFont typeface="Arial"/>
              <a:buChar char="•"/>
              <a:defRPr/>
            </a:lvl6pPr>
            <a:lvl7pPr indent="-99695" marL="2971800" rtl="0" algn="l">
              <a:spcBef>
                <a:spcPts val="280"/>
              </a:spcBef>
              <a:spcAft>
                <a:spcPts val="600"/>
              </a:spcAft>
              <a:buClr>
                <a:srgbClr val="688726"/>
              </a:buClr>
              <a:buFont typeface="Arial"/>
              <a:buChar char="•"/>
              <a:defRPr/>
            </a:lvl7pPr>
            <a:lvl8pPr indent="-99695" marL="3429000" rtl="0" algn="l">
              <a:spcBef>
                <a:spcPts val="280"/>
              </a:spcBef>
              <a:spcAft>
                <a:spcPts val="600"/>
              </a:spcAft>
              <a:buClr>
                <a:srgbClr val="688726"/>
              </a:buClr>
              <a:buFont typeface="Arial"/>
              <a:buChar char="•"/>
              <a:defRPr/>
            </a:lvl8pPr>
            <a:lvl9pPr indent="-99695" marL="3886200" rtl="0" algn="l">
              <a:spcBef>
                <a:spcPts val="280"/>
              </a:spcBef>
              <a:spcAft>
                <a:spcPts val="600"/>
              </a:spcAft>
              <a:buClr>
                <a:srgbClr val="688726"/>
              </a:buClr>
              <a:buFont typeface="Arial"/>
              <a:buChar char="•"/>
              <a:defRPr/>
            </a:lvl9pPr>
          </a:lstStyle>
          <a:p/>
        </p:txBody>
      </p:sp>
      <p:sp>
        <p:nvSpPr>
          <p:cNvPr id="33" name="Shape 33"/>
          <p:cNvSpPr txBox="1"/>
          <p:nvPr>
            <p:ph idx="10" type="dt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4" name="Shape 34"/>
          <p:cNvSpPr txBox="1"/>
          <p:nvPr>
            <p:ph idx="11" type="ftr"/>
          </p:nvPr>
        </p:nvSpPr>
        <p:spPr>
          <a:xfrm>
            <a:off x="2572278" y="5883275"/>
            <a:ext cx="70841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10951856" y="5867130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0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x="1484311" y="685800"/>
            <a:ext cx="10018712" cy="1752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buClr>
                <a:schemeClr val="dk1"/>
              </a:buClr>
              <a:buFont typeface="Cantarell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x="1484312" y="2666999"/>
            <a:ext cx="4895055" cy="312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6607967" y="2667000"/>
            <a:ext cx="4895056" cy="31241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0" type="dt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1" name="Shape 41"/>
          <p:cNvSpPr txBox="1"/>
          <p:nvPr>
            <p:ph idx="11" type="ftr"/>
          </p:nvPr>
        </p:nvSpPr>
        <p:spPr>
          <a:xfrm>
            <a:off x="2572278" y="5883275"/>
            <a:ext cx="70841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10951856" y="5883275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0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x="2572278" y="2666999"/>
            <a:ext cx="8930746" cy="211038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r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x="2572277" y="4777380"/>
            <a:ext cx="8930748" cy="860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 algn="r">
              <a:spcBef>
                <a:spcPts val="0"/>
              </a:spcBef>
              <a:buClr>
                <a:schemeClr val="dk1"/>
              </a:buClr>
              <a:buFont typeface="Cantarell"/>
              <a:buNone/>
              <a:defRPr/>
            </a:lvl1pPr>
            <a:lvl2pPr indent="0" marL="457200" rtl="0">
              <a:spcBef>
                <a:spcPts val="0"/>
              </a:spcBef>
              <a:buClr>
                <a:srgbClr val="888888"/>
              </a:buClr>
              <a:buFont typeface="Cantarell"/>
              <a:buNone/>
              <a:defRPr/>
            </a:lvl2pPr>
            <a:lvl3pPr indent="0" marL="914400" rtl="0">
              <a:spcBef>
                <a:spcPts val="0"/>
              </a:spcBef>
              <a:buClr>
                <a:srgbClr val="888888"/>
              </a:buClr>
              <a:buFont typeface="Cantarell"/>
              <a:buNone/>
              <a:defRPr/>
            </a:lvl3pPr>
            <a:lvl4pPr indent="0" marL="1371600" rtl="0">
              <a:spcBef>
                <a:spcPts val="0"/>
              </a:spcBef>
              <a:buClr>
                <a:srgbClr val="888888"/>
              </a:buClr>
              <a:buFont typeface="Cantarell"/>
              <a:buNone/>
              <a:defRPr/>
            </a:lvl4pPr>
            <a:lvl5pPr indent="0" marL="1828800" rtl="0">
              <a:spcBef>
                <a:spcPts val="0"/>
              </a:spcBef>
              <a:buClr>
                <a:srgbClr val="888888"/>
              </a:buClr>
              <a:buFont typeface="Cantarell"/>
              <a:buNone/>
              <a:defRPr/>
            </a:lvl5pPr>
            <a:lvl6pPr indent="0" marL="2286000" rtl="0">
              <a:spcBef>
                <a:spcPts val="0"/>
              </a:spcBef>
              <a:buClr>
                <a:srgbClr val="888888"/>
              </a:buClr>
              <a:buFont typeface="Cantarell"/>
              <a:buNone/>
              <a:defRPr/>
            </a:lvl6pPr>
            <a:lvl7pPr indent="0" marL="2743200" rtl="0">
              <a:spcBef>
                <a:spcPts val="0"/>
              </a:spcBef>
              <a:buClr>
                <a:srgbClr val="888888"/>
              </a:buClr>
              <a:buFont typeface="Cantarell"/>
              <a:buNone/>
              <a:defRPr/>
            </a:lvl7pPr>
            <a:lvl8pPr indent="0" marL="3200400" rtl="0">
              <a:spcBef>
                <a:spcPts val="0"/>
              </a:spcBef>
              <a:buClr>
                <a:srgbClr val="888888"/>
              </a:buClr>
              <a:buFont typeface="Cantarell"/>
              <a:buNone/>
              <a:defRPr/>
            </a:lvl8pPr>
            <a:lvl9pPr indent="0" marL="3657600" rtl="0">
              <a:spcBef>
                <a:spcPts val="0"/>
              </a:spcBef>
              <a:buClr>
                <a:srgbClr val="888888"/>
              </a:buClr>
              <a:buFont typeface="Cantarell"/>
              <a:buNone/>
              <a:defRPr/>
            </a:lvl9pPr>
          </a:lstStyle>
          <a:p/>
        </p:txBody>
      </p:sp>
      <p:sp>
        <p:nvSpPr>
          <p:cNvPr id="46" name="Shape 46"/>
          <p:cNvSpPr txBox="1"/>
          <p:nvPr>
            <p:ph idx="10" type="dt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1" type="ftr"/>
          </p:nvPr>
        </p:nvSpPr>
        <p:spPr>
          <a:xfrm>
            <a:off x="2572278" y="5883275"/>
            <a:ext cx="70841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8" name="Shape 48"/>
          <p:cNvSpPr txBox="1"/>
          <p:nvPr>
            <p:ph idx="12" type="sldNum"/>
          </p:nvPr>
        </p:nvSpPr>
        <p:spPr>
          <a:xfrm>
            <a:off x="10951856" y="5883275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0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>
            <a:off x="1484311" y="685800"/>
            <a:ext cx="10018712" cy="1752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x="1772178" y="2658533"/>
            <a:ext cx="4607187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Clr>
                <a:srgbClr val="688726"/>
              </a:buClr>
              <a:buFont typeface="Cantarell"/>
              <a:buNone/>
              <a:defRPr/>
            </a:lvl1pPr>
            <a:lvl2pPr indent="0" marL="457200" rtl="0">
              <a:spcBef>
                <a:spcPts val="0"/>
              </a:spcBef>
              <a:buFont typeface="Cantarell"/>
              <a:buNone/>
              <a:defRPr/>
            </a:lvl2pPr>
            <a:lvl3pPr indent="0" marL="914400" rtl="0">
              <a:spcBef>
                <a:spcPts val="0"/>
              </a:spcBef>
              <a:buFont typeface="Cantarell"/>
              <a:buNone/>
              <a:defRPr/>
            </a:lvl3pPr>
            <a:lvl4pPr indent="0" marL="1371600" rtl="0">
              <a:spcBef>
                <a:spcPts val="0"/>
              </a:spcBef>
              <a:buFont typeface="Cantarell"/>
              <a:buNone/>
              <a:defRPr/>
            </a:lvl4pPr>
            <a:lvl5pPr indent="0" marL="1828800" rtl="0">
              <a:spcBef>
                <a:spcPts val="0"/>
              </a:spcBef>
              <a:buFont typeface="Cantarell"/>
              <a:buNone/>
              <a:defRPr/>
            </a:lvl5pPr>
            <a:lvl6pPr indent="0" marL="2286000" rtl="0">
              <a:spcBef>
                <a:spcPts val="0"/>
              </a:spcBef>
              <a:buFont typeface="Cantarell"/>
              <a:buNone/>
              <a:defRPr/>
            </a:lvl6pPr>
            <a:lvl7pPr indent="0" marL="2743200" rtl="0">
              <a:spcBef>
                <a:spcPts val="0"/>
              </a:spcBef>
              <a:buFont typeface="Cantarell"/>
              <a:buNone/>
              <a:defRPr/>
            </a:lvl7pPr>
            <a:lvl8pPr indent="0" marL="3200400" rtl="0">
              <a:spcBef>
                <a:spcPts val="0"/>
              </a:spcBef>
              <a:buFont typeface="Cantarell"/>
              <a:buNone/>
              <a:defRPr/>
            </a:lvl8pPr>
            <a:lvl9pPr indent="0" marL="3657600" rtl="0">
              <a:spcBef>
                <a:spcPts val="0"/>
              </a:spcBef>
              <a:buFont typeface="Cantarell"/>
              <a:buNone/>
              <a:defRPr/>
            </a:lvl9pPr>
          </a:lstStyle>
          <a:p/>
        </p:txBody>
      </p:sp>
      <p:sp>
        <p:nvSpPr>
          <p:cNvPr id="52" name="Shape 52"/>
          <p:cNvSpPr txBox="1"/>
          <p:nvPr>
            <p:ph idx="2" type="body"/>
          </p:nvPr>
        </p:nvSpPr>
        <p:spPr>
          <a:xfrm>
            <a:off x="1484311" y="3335337"/>
            <a:ext cx="4895056" cy="24558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3" name="Shape 53"/>
          <p:cNvSpPr txBox="1"/>
          <p:nvPr>
            <p:ph idx="3" type="body"/>
          </p:nvPr>
        </p:nvSpPr>
        <p:spPr>
          <a:xfrm>
            <a:off x="6880486" y="2667000"/>
            <a:ext cx="4622536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Clr>
                <a:srgbClr val="688726"/>
              </a:buClr>
              <a:buFont typeface="Cantarell"/>
              <a:buNone/>
              <a:defRPr/>
            </a:lvl1pPr>
            <a:lvl2pPr indent="0" marL="457200" rtl="0">
              <a:spcBef>
                <a:spcPts val="0"/>
              </a:spcBef>
              <a:buFont typeface="Cantarell"/>
              <a:buNone/>
              <a:defRPr/>
            </a:lvl2pPr>
            <a:lvl3pPr indent="0" marL="914400" rtl="0">
              <a:spcBef>
                <a:spcPts val="0"/>
              </a:spcBef>
              <a:buFont typeface="Cantarell"/>
              <a:buNone/>
              <a:defRPr/>
            </a:lvl3pPr>
            <a:lvl4pPr indent="0" marL="1371600" rtl="0">
              <a:spcBef>
                <a:spcPts val="0"/>
              </a:spcBef>
              <a:buFont typeface="Cantarell"/>
              <a:buNone/>
              <a:defRPr/>
            </a:lvl4pPr>
            <a:lvl5pPr indent="0" marL="1828800" rtl="0">
              <a:spcBef>
                <a:spcPts val="0"/>
              </a:spcBef>
              <a:buFont typeface="Cantarell"/>
              <a:buNone/>
              <a:defRPr/>
            </a:lvl5pPr>
            <a:lvl6pPr indent="0" marL="2286000" rtl="0">
              <a:spcBef>
                <a:spcPts val="0"/>
              </a:spcBef>
              <a:buFont typeface="Cantarell"/>
              <a:buNone/>
              <a:defRPr/>
            </a:lvl6pPr>
            <a:lvl7pPr indent="0" marL="2743200" rtl="0">
              <a:spcBef>
                <a:spcPts val="0"/>
              </a:spcBef>
              <a:buFont typeface="Cantarell"/>
              <a:buNone/>
              <a:defRPr/>
            </a:lvl7pPr>
            <a:lvl8pPr indent="0" marL="3200400" rtl="0">
              <a:spcBef>
                <a:spcPts val="0"/>
              </a:spcBef>
              <a:buFont typeface="Cantarell"/>
              <a:buNone/>
              <a:defRPr/>
            </a:lvl8pPr>
            <a:lvl9pPr indent="0" marL="3657600" rtl="0">
              <a:spcBef>
                <a:spcPts val="0"/>
              </a:spcBef>
              <a:buFont typeface="Cantarell"/>
              <a:buNone/>
              <a:defRPr/>
            </a:lvl9pPr>
          </a:lstStyle>
          <a:p/>
        </p:txBody>
      </p:sp>
      <p:sp>
        <p:nvSpPr>
          <p:cNvPr id="54" name="Shape 54"/>
          <p:cNvSpPr txBox="1"/>
          <p:nvPr>
            <p:ph idx="4" type="body"/>
          </p:nvPr>
        </p:nvSpPr>
        <p:spPr>
          <a:xfrm>
            <a:off x="6607967" y="3335337"/>
            <a:ext cx="4895056" cy="24558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5" name="Shape 55"/>
          <p:cNvSpPr txBox="1"/>
          <p:nvPr>
            <p:ph idx="10" type="dt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56" name="Shape 56"/>
          <p:cNvSpPr txBox="1"/>
          <p:nvPr>
            <p:ph idx="11" type="ftr"/>
          </p:nvPr>
        </p:nvSpPr>
        <p:spPr>
          <a:xfrm>
            <a:off x="2572278" y="5883275"/>
            <a:ext cx="70841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57" name="Shape 57"/>
          <p:cNvSpPr txBox="1"/>
          <p:nvPr>
            <p:ph idx="12" type="sldNum"/>
          </p:nvPr>
        </p:nvSpPr>
        <p:spPr>
          <a:xfrm>
            <a:off x="10951856" y="5883275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0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>
            <p:ph type="title"/>
          </p:nvPr>
        </p:nvSpPr>
        <p:spPr>
          <a:xfrm>
            <a:off x="1484311" y="685800"/>
            <a:ext cx="10018712" cy="1752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buClr>
                <a:schemeClr val="dk1"/>
              </a:buClr>
              <a:buFont typeface="Cantarell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60" name="Shape 60"/>
          <p:cNvSpPr txBox="1"/>
          <p:nvPr>
            <p:ph idx="10" type="dt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1" name="Shape 61"/>
          <p:cNvSpPr txBox="1"/>
          <p:nvPr>
            <p:ph idx="11" type="ftr"/>
          </p:nvPr>
        </p:nvSpPr>
        <p:spPr>
          <a:xfrm>
            <a:off x="2572278" y="5883275"/>
            <a:ext cx="70841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2" name="Shape 62"/>
          <p:cNvSpPr txBox="1"/>
          <p:nvPr>
            <p:ph idx="12" type="sldNum"/>
          </p:nvPr>
        </p:nvSpPr>
        <p:spPr>
          <a:xfrm>
            <a:off x="10951856" y="5883275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0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/>
          <p:nvPr>
            <p:ph idx="10" type="dt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5" name="Shape 65"/>
          <p:cNvSpPr txBox="1"/>
          <p:nvPr>
            <p:ph idx="11" type="ftr"/>
          </p:nvPr>
        </p:nvSpPr>
        <p:spPr>
          <a:xfrm>
            <a:off x="2572278" y="5883275"/>
            <a:ext cx="70841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6" name="Shape 66"/>
          <p:cNvSpPr txBox="1"/>
          <p:nvPr>
            <p:ph idx="12" type="sldNum"/>
          </p:nvPr>
        </p:nvSpPr>
        <p:spPr>
          <a:xfrm>
            <a:off x="10951856" y="5883275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0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/>
          <p:nvPr>
            <p:ph type="title"/>
          </p:nvPr>
        </p:nvSpPr>
        <p:spPr>
          <a:xfrm>
            <a:off x="1484312" y="1600200"/>
            <a:ext cx="3549121" cy="13715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ctr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5262032" y="685799"/>
            <a:ext cx="6240989" cy="510540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70" name="Shape 70"/>
          <p:cNvSpPr txBox="1"/>
          <p:nvPr>
            <p:ph idx="2" type="body"/>
          </p:nvPr>
        </p:nvSpPr>
        <p:spPr>
          <a:xfrm>
            <a:off x="1484312" y="2971800"/>
            <a:ext cx="3549121" cy="182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rtl="0" algn="ctr">
              <a:spcBef>
                <a:spcPts val="0"/>
              </a:spcBef>
              <a:buFont typeface="Cantarell"/>
              <a:buNone/>
              <a:defRPr/>
            </a:lvl1pPr>
            <a:lvl2pPr indent="0" marL="457200" rtl="0">
              <a:spcBef>
                <a:spcPts val="0"/>
              </a:spcBef>
              <a:buFont typeface="Cantarell"/>
              <a:buNone/>
              <a:defRPr/>
            </a:lvl2pPr>
            <a:lvl3pPr indent="0" marL="914400" rtl="0">
              <a:spcBef>
                <a:spcPts val="0"/>
              </a:spcBef>
              <a:buFont typeface="Cantarell"/>
              <a:buNone/>
              <a:defRPr/>
            </a:lvl3pPr>
            <a:lvl4pPr indent="0" marL="1371600" rtl="0">
              <a:spcBef>
                <a:spcPts val="0"/>
              </a:spcBef>
              <a:buFont typeface="Cantarell"/>
              <a:buNone/>
              <a:defRPr/>
            </a:lvl4pPr>
            <a:lvl5pPr indent="0" marL="1828800" rtl="0">
              <a:spcBef>
                <a:spcPts val="0"/>
              </a:spcBef>
              <a:buFont typeface="Cantarell"/>
              <a:buNone/>
              <a:defRPr/>
            </a:lvl5pPr>
            <a:lvl6pPr indent="0" marL="2286000" rtl="0">
              <a:spcBef>
                <a:spcPts val="0"/>
              </a:spcBef>
              <a:buFont typeface="Cantarell"/>
              <a:buNone/>
              <a:defRPr/>
            </a:lvl6pPr>
            <a:lvl7pPr indent="0" marL="2743200" rtl="0">
              <a:spcBef>
                <a:spcPts val="0"/>
              </a:spcBef>
              <a:buFont typeface="Cantarell"/>
              <a:buNone/>
              <a:defRPr/>
            </a:lvl7pPr>
            <a:lvl8pPr indent="0" marL="3200400" rtl="0">
              <a:spcBef>
                <a:spcPts val="0"/>
              </a:spcBef>
              <a:buFont typeface="Cantarell"/>
              <a:buNone/>
              <a:defRPr/>
            </a:lvl8pPr>
            <a:lvl9pPr indent="0" marL="3657600" rtl="0">
              <a:spcBef>
                <a:spcPts val="0"/>
              </a:spcBef>
              <a:buFont typeface="Cantarell"/>
              <a:buNone/>
              <a:defRPr/>
            </a:lvl9pPr>
          </a:lstStyle>
          <a:p/>
        </p:txBody>
      </p:sp>
      <p:sp>
        <p:nvSpPr>
          <p:cNvPr id="71" name="Shape 71"/>
          <p:cNvSpPr txBox="1"/>
          <p:nvPr>
            <p:ph idx="10" type="dt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72" name="Shape 72"/>
          <p:cNvSpPr txBox="1"/>
          <p:nvPr>
            <p:ph idx="11" type="ftr"/>
          </p:nvPr>
        </p:nvSpPr>
        <p:spPr>
          <a:xfrm>
            <a:off x="2572278" y="5883275"/>
            <a:ext cx="70841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x="10951856" y="5883275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0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>
            <a:off x="1482724" y="1752599"/>
            <a:ext cx="5426157" cy="13715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ctr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76" name="Shape 76"/>
          <p:cNvSpPr/>
          <p:nvPr>
            <p:ph idx="2" type="pic"/>
          </p:nvPr>
        </p:nvSpPr>
        <p:spPr>
          <a:xfrm>
            <a:off x="7594682" y="914400"/>
            <a:ext cx="3280973" cy="4572000"/>
          </a:xfrm>
          <a:prstGeom prst="roundRect">
            <a:avLst>
              <a:gd fmla="val 4280" name="adj"/>
            </a:avLst>
          </a:prstGeom>
          <a:noFill/>
          <a:ln cap="flat" cmpd="sng" w="3810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buClr>
                <a:schemeClr val="dk1"/>
              </a:buClr>
              <a:buFont typeface="Cantarell"/>
              <a:buNone/>
              <a:defRPr/>
            </a:lvl1pPr>
            <a:lvl2pPr indent="0" marL="457200" marR="0" rtl="0" algn="l">
              <a:spcBef>
                <a:spcPts val="0"/>
              </a:spcBef>
              <a:buClr>
                <a:schemeClr val="dk1"/>
              </a:buClr>
              <a:buFont typeface="Cantarell"/>
              <a:buNone/>
              <a:defRPr/>
            </a:lvl2pPr>
            <a:lvl3pPr indent="0" marL="914400" marR="0" rtl="0" algn="l">
              <a:spcBef>
                <a:spcPts val="0"/>
              </a:spcBef>
              <a:buClr>
                <a:schemeClr val="dk1"/>
              </a:buClr>
              <a:buFont typeface="Cantarell"/>
              <a:buNone/>
              <a:defRPr/>
            </a:lvl3pPr>
            <a:lvl4pPr indent="0" marL="1371600" marR="0" rtl="0" algn="l">
              <a:spcBef>
                <a:spcPts val="0"/>
              </a:spcBef>
              <a:buClr>
                <a:schemeClr val="dk1"/>
              </a:buClr>
              <a:buFont typeface="Cantarell"/>
              <a:buNone/>
              <a:defRPr/>
            </a:lvl4pPr>
            <a:lvl5pPr indent="0" marL="1828800" marR="0" rtl="0" algn="l">
              <a:spcBef>
                <a:spcPts val="0"/>
              </a:spcBef>
              <a:buClr>
                <a:schemeClr val="dk1"/>
              </a:buClr>
              <a:buFont typeface="Cantarell"/>
              <a:buNone/>
              <a:defRPr/>
            </a:lvl5pPr>
            <a:lvl6pPr indent="0" marL="2286000" marR="0" rtl="0" algn="l">
              <a:spcBef>
                <a:spcPts val="0"/>
              </a:spcBef>
              <a:buClr>
                <a:schemeClr val="dk1"/>
              </a:buClr>
              <a:buFont typeface="Cantarell"/>
              <a:buNone/>
              <a:defRPr/>
            </a:lvl6pPr>
            <a:lvl7pPr indent="0" marL="2743200" marR="0" rtl="0" algn="l">
              <a:spcBef>
                <a:spcPts val="0"/>
              </a:spcBef>
              <a:buClr>
                <a:schemeClr val="dk1"/>
              </a:buClr>
              <a:buFont typeface="Cantarell"/>
              <a:buNone/>
              <a:defRPr/>
            </a:lvl7pPr>
            <a:lvl8pPr indent="0" marL="3200400" marR="0" rtl="0" algn="l">
              <a:spcBef>
                <a:spcPts val="0"/>
              </a:spcBef>
              <a:buClr>
                <a:schemeClr val="dk1"/>
              </a:buClr>
              <a:buFont typeface="Cantarell"/>
              <a:buNone/>
              <a:defRPr/>
            </a:lvl8pPr>
            <a:lvl9pPr indent="0" marL="3657600" marR="0" rtl="0" algn="l">
              <a:spcBef>
                <a:spcPts val="0"/>
              </a:spcBef>
              <a:buClr>
                <a:schemeClr val="dk1"/>
              </a:buClr>
              <a:buFont typeface="Cantarell"/>
              <a:buNone/>
              <a:defRPr/>
            </a:lvl9pPr>
          </a:lstStyle>
          <a:p/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1482724" y="3124199"/>
            <a:ext cx="5426157" cy="182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rtl="0" algn="ctr">
              <a:spcBef>
                <a:spcPts val="0"/>
              </a:spcBef>
              <a:buFont typeface="Cantarell"/>
              <a:buNone/>
              <a:defRPr/>
            </a:lvl1pPr>
            <a:lvl2pPr indent="0" marL="457200" rtl="0">
              <a:spcBef>
                <a:spcPts val="0"/>
              </a:spcBef>
              <a:buFont typeface="Cantarell"/>
              <a:buNone/>
              <a:defRPr/>
            </a:lvl2pPr>
            <a:lvl3pPr indent="0" marL="914400" rtl="0">
              <a:spcBef>
                <a:spcPts val="0"/>
              </a:spcBef>
              <a:buFont typeface="Cantarell"/>
              <a:buNone/>
              <a:defRPr/>
            </a:lvl3pPr>
            <a:lvl4pPr indent="0" marL="1371600" rtl="0">
              <a:spcBef>
                <a:spcPts val="0"/>
              </a:spcBef>
              <a:buFont typeface="Cantarell"/>
              <a:buNone/>
              <a:defRPr/>
            </a:lvl4pPr>
            <a:lvl5pPr indent="0" marL="1828800" rtl="0">
              <a:spcBef>
                <a:spcPts val="0"/>
              </a:spcBef>
              <a:buFont typeface="Cantarell"/>
              <a:buNone/>
              <a:defRPr/>
            </a:lvl5pPr>
            <a:lvl6pPr indent="0" marL="2286000" rtl="0">
              <a:spcBef>
                <a:spcPts val="0"/>
              </a:spcBef>
              <a:buFont typeface="Cantarell"/>
              <a:buNone/>
              <a:defRPr/>
            </a:lvl6pPr>
            <a:lvl7pPr indent="0" marL="2743200" rtl="0">
              <a:spcBef>
                <a:spcPts val="0"/>
              </a:spcBef>
              <a:buFont typeface="Cantarell"/>
              <a:buNone/>
              <a:defRPr/>
            </a:lvl7pPr>
            <a:lvl8pPr indent="0" marL="3200400" rtl="0">
              <a:spcBef>
                <a:spcPts val="0"/>
              </a:spcBef>
              <a:buFont typeface="Cantarell"/>
              <a:buNone/>
              <a:defRPr/>
            </a:lvl8pPr>
            <a:lvl9pPr indent="0" marL="3657600" rtl="0">
              <a:spcBef>
                <a:spcPts val="0"/>
              </a:spcBef>
              <a:buFont typeface="Cantarell"/>
              <a:buNone/>
              <a:defRPr/>
            </a:lvl9pPr>
          </a:lstStyle>
          <a:p/>
        </p:txBody>
      </p:sp>
      <p:sp>
        <p:nvSpPr>
          <p:cNvPr id="78" name="Shape 78"/>
          <p:cNvSpPr txBox="1"/>
          <p:nvPr>
            <p:ph idx="10" type="dt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79" name="Shape 79"/>
          <p:cNvSpPr txBox="1"/>
          <p:nvPr>
            <p:ph idx="11" type="ftr"/>
          </p:nvPr>
        </p:nvSpPr>
        <p:spPr>
          <a:xfrm>
            <a:off x="2572278" y="5883275"/>
            <a:ext cx="70841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80" name="Shape 80"/>
          <p:cNvSpPr txBox="1"/>
          <p:nvPr>
            <p:ph idx="12" type="sldNum"/>
          </p:nvPr>
        </p:nvSpPr>
        <p:spPr>
          <a:xfrm>
            <a:off x="10951856" y="5883275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0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9" Type="http://schemas.openxmlformats.org/officeDocument/2006/relationships/theme" Target="../theme/theme2.xml"/><Relationship Id="rId18" Type="http://schemas.openxmlformats.org/officeDocument/2006/relationships/slideLayout" Target="../slideLayouts/slideLayout17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" Type="http://schemas.openxmlformats.org/officeDocument/2006/relationships/image" Target="../media/image00.png"/><Relationship Id="rId4" Type="http://schemas.openxmlformats.org/officeDocument/2006/relationships/slideLayout" Target="../slideLayouts/slideLayout3.xml"/><Relationship Id="rId10" Type="http://schemas.openxmlformats.org/officeDocument/2006/relationships/slideLayout" Target="../slideLayouts/slideLayout9.xml"/><Relationship Id="rId3" Type="http://schemas.openxmlformats.org/officeDocument/2006/relationships/slideLayout" Target="../slideLayouts/slideLayout2.xml"/><Relationship Id="rId11" Type="http://schemas.openxmlformats.org/officeDocument/2006/relationships/slideLayout" Target="../slideLayouts/slideLayout10.xml"/><Relationship Id="rId9" Type="http://schemas.openxmlformats.org/officeDocument/2006/relationships/slideLayout" Target="../slideLayouts/slideLayout8.xml"/><Relationship Id="rId6" Type="http://schemas.openxmlformats.org/officeDocument/2006/relationships/slideLayout" Target="../slideLayouts/slideLayout5.xml"/><Relationship Id="rId5" Type="http://schemas.openxmlformats.org/officeDocument/2006/relationships/slideLayout" Target="../slideLayouts/slideLayout4.xml"/><Relationship Id="rId8" Type="http://schemas.openxmlformats.org/officeDocument/2006/relationships/slideLayout" Target="../slideLayouts/slideLayout7.xml"/><Relationship Id="rId7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 rotWithShape="1">
          <a:blip r:embed="rId1">
            <a:alphaModFix/>
          </a:blip>
          <a:stretch>
            <a:fillRect b="0" l="0" r="0" t="0"/>
          </a:stretch>
        </a:blip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hape 5"/>
          <p:cNvGrpSpPr/>
          <p:nvPr/>
        </p:nvGrpSpPr>
        <p:grpSpPr>
          <a:xfrm>
            <a:off x="150812" y="0"/>
            <a:ext cx="2436812" cy="6858000"/>
            <a:chOff x="1320800" y="0"/>
            <a:chExt cx="2436812" cy="6858000"/>
          </a:xfrm>
        </p:grpSpPr>
        <p:sp>
          <p:nvSpPr>
            <p:cNvPr id="6" name="Shape 6"/>
            <p:cNvSpPr/>
            <p:nvPr/>
          </p:nvSpPr>
          <p:spPr>
            <a:xfrm>
              <a:off x="1627187" y="0"/>
              <a:ext cx="1122362" cy="5329238"/>
            </a:xfrm>
            <a:custGeom>
              <a:pathLst>
                <a:path extrusionOk="0" h="3357" w="70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7" name="Shape 7"/>
            <p:cNvSpPr/>
            <p:nvPr/>
          </p:nvSpPr>
          <p:spPr>
            <a:xfrm>
              <a:off x="1320800" y="0"/>
              <a:ext cx="1117600" cy="5276850"/>
            </a:xfrm>
            <a:custGeom>
              <a:pathLst>
                <a:path extrusionOk="0" h="3324" w="70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</p:sp>
        <p:sp>
          <p:nvSpPr>
            <p:cNvPr id="8" name="Shape 8"/>
            <p:cNvSpPr/>
            <p:nvPr/>
          </p:nvSpPr>
          <p:spPr>
            <a:xfrm>
              <a:off x="1320800" y="5238750"/>
              <a:ext cx="1228725" cy="1619250"/>
            </a:xfrm>
            <a:custGeom>
              <a:pathLst>
                <a:path extrusionOk="0" h="1020" w="774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</p:sp>
        <p:sp>
          <p:nvSpPr>
            <p:cNvPr id="9" name="Shape 9"/>
            <p:cNvSpPr/>
            <p:nvPr/>
          </p:nvSpPr>
          <p:spPr>
            <a:xfrm>
              <a:off x="1627187" y="5291137"/>
              <a:ext cx="1495425" cy="1566862"/>
            </a:xfrm>
            <a:custGeom>
              <a:pathLst>
                <a:path extrusionOk="0" h="987" w="942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55A19"/>
            </a:solidFill>
            <a:ln>
              <a:noFill/>
            </a:ln>
          </p:spPr>
        </p:sp>
        <p:sp>
          <p:nvSpPr>
            <p:cNvPr id="10" name="Shape 10"/>
            <p:cNvSpPr/>
            <p:nvPr/>
          </p:nvSpPr>
          <p:spPr>
            <a:xfrm>
              <a:off x="1627187" y="5286375"/>
              <a:ext cx="2130425" cy="1571625"/>
            </a:xfrm>
            <a:custGeom>
              <a:pathLst>
                <a:path extrusionOk="0" h="990" w="1342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688726"/>
            </a:solidFill>
            <a:ln>
              <a:noFill/>
            </a:ln>
          </p:spPr>
        </p:sp>
        <p:sp>
          <p:nvSpPr>
            <p:cNvPr id="11" name="Shape 11"/>
            <p:cNvSpPr/>
            <p:nvPr/>
          </p:nvSpPr>
          <p:spPr>
            <a:xfrm>
              <a:off x="1320800" y="5238750"/>
              <a:ext cx="1695450" cy="1619250"/>
            </a:xfrm>
            <a:custGeom>
              <a:pathLst>
                <a:path extrusionOk="0" h="1020" w="1068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</p:spPr>
        </p:sp>
      </p:grpSp>
      <p:sp>
        <p:nvSpPr>
          <p:cNvPr id="12" name="Shape 12"/>
          <p:cNvSpPr txBox="1"/>
          <p:nvPr>
            <p:ph type="title"/>
          </p:nvPr>
        </p:nvSpPr>
        <p:spPr>
          <a:xfrm>
            <a:off x="1484311" y="685800"/>
            <a:ext cx="10018712" cy="1752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buClr>
                <a:schemeClr val="dk1"/>
              </a:buClr>
              <a:buFont typeface="Cantarell"/>
              <a:buNone/>
              <a:defRPr/>
            </a:lvl1pPr>
            <a:lvl2pPr indent="0" marL="0" marR="0" rtl="0" algn="l">
              <a:spcBef>
                <a:spcPts val="0"/>
              </a:spcBef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3" name="Shape 13"/>
          <p:cNvSpPr txBox="1"/>
          <p:nvPr>
            <p:ph idx="1" type="body"/>
          </p:nvPr>
        </p:nvSpPr>
        <p:spPr>
          <a:xfrm>
            <a:off x="1484309" y="2666999"/>
            <a:ext cx="10018712" cy="312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-64770" marL="285750" marR="0" rtl="0" algn="l">
              <a:spcBef>
                <a:spcPts val="480"/>
              </a:spcBef>
              <a:spcAft>
                <a:spcPts val="600"/>
              </a:spcAft>
              <a:buClr>
                <a:srgbClr val="688726"/>
              </a:buClr>
              <a:buFont typeface="Arial"/>
              <a:buChar char="•"/>
              <a:defRPr/>
            </a:lvl1pPr>
            <a:lvl2pPr indent="-101600" marL="742950" marR="0" rtl="0" algn="l">
              <a:spcBef>
                <a:spcPts val="400"/>
              </a:spcBef>
              <a:spcAft>
                <a:spcPts val="600"/>
              </a:spcAft>
              <a:buClr>
                <a:srgbClr val="688726"/>
              </a:buClr>
              <a:buFont typeface="Arial"/>
              <a:buChar char="•"/>
              <a:defRPr/>
            </a:lvl2pPr>
            <a:lvl3pPr indent="-120014" marL="1200150" marR="0" rtl="0" algn="l">
              <a:spcBef>
                <a:spcPts val="360"/>
              </a:spcBef>
              <a:spcAft>
                <a:spcPts val="600"/>
              </a:spcAft>
              <a:buClr>
                <a:srgbClr val="688726"/>
              </a:buClr>
              <a:buFont typeface="Arial"/>
              <a:buChar char="•"/>
              <a:defRPr/>
            </a:lvl3pPr>
            <a:lvl4pPr indent="-24130" marL="1543050" marR="0" rtl="0" algn="l">
              <a:spcBef>
                <a:spcPts val="320"/>
              </a:spcBef>
              <a:spcAft>
                <a:spcPts val="600"/>
              </a:spcAft>
              <a:buClr>
                <a:srgbClr val="688726"/>
              </a:buClr>
              <a:buFont typeface="Arial"/>
              <a:buChar char="•"/>
              <a:defRPr/>
            </a:lvl4pPr>
            <a:lvl5pPr indent="-42545" marL="2000250" marR="0" rtl="0" algn="l">
              <a:spcBef>
                <a:spcPts val="280"/>
              </a:spcBef>
              <a:spcAft>
                <a:spcPts val="600"/>
              </a:spcAft>
              <a:buClr>
                <a:srgbClr val="688726"/>
              </a:buClr>
              <a:buFont typeface="Arial"/>
              <a:buChar char="•"/>
              <a:defRPr/>
            </a:lvl5pPr>
            <a:lvl6pPr indent="-99695" marL="2514600" marR="0" rtl="0" algn="l">
              <a:spcBef>
                <a:spcPts val="280"/>
              </a:spcBef>
              <a:spcAft>
                <a:spcPts val="600"/>
              </a:spcAft>
              <a:buClr>
                <a:srgbClr val="688726"/>
              </a:buClr>
              <a:buFont typeface="Arial"/>
              <a:buChar char="•"/>
              <a:defRPr/>
            </a:lvl6pPr>
            <a:lvl7pPr indent="-99695" marL="2971800" marR="0" rtl="0" algn="l">
              <a:spcBef>
                <a:spcPts val="280"/>
              </a:spcBef>
              <a:spcAft>
                <a:spcPts val="600"/>
              </a:spcAft>
              <a:buClr>
                <a:srgbClr val="688726"/>
              </a:buClr>
              <a:buFont typeface="Arial"/>
              <a:buChar char="•"/>
              <a:defRPr/>
            </a:lvl7pPr>
            <a:lvl8pPr indent="-99695" marL="3429000" marR="0" rtl="0" algn="l">
              <a:spcBef>
                <a:spcPts val="280"/>
              </a:spcBef>
              <a:spcAft>
                <a:spcPts val="600"/>
              </a:spcAft>
              <a:buClr>
                <a:srgbClr val="688726"/>
              </a:buClr>
              <a:buFont typeface="Arial"/>
              <a:buChar char="•"/>
              <a:defRPr/>
            </a:lvl8pPr>
            <a:lvl9pPr indent="-99695" marL="3886200" marR="0" rtl="0" algn="l">
              <a:spcBef>
                <a:spcPts val="280"/>
              </a:spcBef>
              <a:spcAft>
                <a:spcPts val="600"/>
              </a:spcAft>
              <a:buClr>
                <a:srgbClr val="688726"/>
              </a:buClr>
              <a:buFont typeface="Arial"/>
              <a:buChar char="•"/>
              <a:defRPr/>
            </a:lvl9pPr>
          </a:lstStyle>
          <a:p/>
        </p:txBody>
      </p:sp>
      <p:sp>
        <p:nvSpPr>
          <p:cNvPr id="14" name="Shape 14"/>
          <p:cNvSpPr txBox="1"/>
          <p:nvPr>
            <p:ph idx="10" type="dt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1" type="ftr"/>
          </p:nvPr>
        </p:nvSpPr>
        <p:spPr>
          <a:xfrm>
            <a:off x="2572278" y="5883275"/>
            <a:ext cx="70841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10951856" y="5883275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0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youtube.com/v/HvfjZYbFbJU" TargetMode="External"/><Relationship Id="rId5" Type="http://schemas.openxmlformats.org/officeDocument/2006/relationships/image" Target="../media/image07.jpg"/><Relationship Id="rId8" Type="http://schemas.openxmlformats.org/officeDocument/2006/relationships/image" Target="../media/image08.jpg"/><Relationship Id="rId7" Type="http://schemas.openxmlformats.org/officeDocument/2006/relationships/hyperlink" Target="http://youtube.com/v/_4SEVhw6gmY" TargetMode="External"/></Relationships>
</file>

<file path=ppt/slides/_rels/slide1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01.png"/></Relationships>
</file>

<file path=ppt/slides/_rels/slide3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youtube.com/v/Gl4Sslf4kko" TargetMode="External"/><Relationship Id="rId5" Type="http://schemas.openxmlformats.org/officeDocument/2006/relationships/image" Target="../media/image06.jpg"/></Relationships>
</file>

<file path=ppt/slides/_rels/slide4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03.png"/></Relationships>
</file>

<file path=ppt/slides/_rels/slide5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youtube.com/v/7jcsXTu93CU" TargetMode="External"/><Relationship Id="rId5" Type="http://schemas.openxmlformats.org/officeDocument/2006/relationships/image" Target="../media/image05.jpg"/></Relationships>
</file>

<file path=ppt/slides/_rels/slide7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02.png"/><Relationship Id="rId3" Type="http://schemas.openxmlformats.org/officeDocument/2006/relationships/image" Target="../media/image04.png"/></Relationships>
</file>

<file path=ppt/slides/_rels/slide8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0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/>
          <p:nvPr>
            <p:ph type="ctrTitle"/>
          </p:nvPr>
        </p:nvSpPr>
        <p:spPr>
          <a:xfrm>
            <a:off x="2928400" y="1380067"/>
            <a:ext cx="8574621" cy="261619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Clr>
                <a:schemeClr val="dk1"/>
              </a:buClr>
              <a:buSzPct val="25000"/>
              <a:buFont typeface="Cantarell"/>
              <a:buNone/>
            </a:pPr>
            <a:r>
              <a:rPr b="0" baseline="0" i="0" lang="en-US" sz="48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Web 2.0 Tools for the Classroom</a:t>
            </a:r>
          </a:p>
        </p:txBody>
      </p:sp>
      <p:sp>
        <p:nvSpPr>
          <p:cNvPr id="139" name="Shape 139"/>
          <p:cNvSpPr txBox="1"/>
          <p:nvPr>
            <p:ph idx="1" type="subTitle"/>
          </p:nvPr>
        </p:nvSpPr>
        <p:spPr>
          <a:xfrm>
            <a:off x="4515376" y="3996267"/>
            <a:ext cx="6987645" cy="138853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600"/>
              </a:spcAft>
              <a:buClr>
                <a:srgbClr val="688726"/>
              </a:buClr>
              <a:buSzPct val="25000"/>
              <a:buFont typeface="Arial"/>
              <a:buNone/>
            </a:pPr>
            <a:r>
              <a:rPr b="0" baseline="0" i="0" lang="en-US" sz="21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Classdojo/Wiggio/Scoot &amp; Doodle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/>
          <p:nvPr>
            <p:ph type="title"/>
          </p:nvPr>
        </p:nvSpPr>
        <p:spPr>
          <a:xfrm>
            <a:off x="1519950" y="0"/>
            <a:ext cx="10018800" cy="142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1"/>
              </a:buClr>
              <a:buSzPct val="25000"/>
              <a:buFont typeface="Cantarell"/>
              <a:buNone/>
            </a:pPr>
            <a:r>
              <a:rPr b="0" baseline="0" i="0" lang="en-US" sz="40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Scoot &amp; Doodle</a:t>
            </a:r>
            <a:br>
              <a:rPr b="0" baseline="0" i="0" lang="en-US" sz="40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</a:br>
            <a:r>
              <a:rPr b="0" baseline="0" i="0" lang="en-US" sz="40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Google Hangouts vs. iPad Version</a:t>
            </a:r>
          </a:p>
        </p:txBody>
      </p:sp>
      <p:sp>
        <p:nvSpPr>
          <p:cNvPr id="197" name="Shape 197"/>
          <p:cNvSpPr txBox="1"/>
          <p:nvPr/>
        </p:nvSpPr>
        <p:spPr>
          <a:xfrm>
            <a:off x="7955279" y="6030980"/>
            <a:ext cx="2390503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8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20:00-33:00</a:t>
            </a:r>
          </a:p>
        </p:txBody>
      </p:sp>
      <p:sp>
        <p:nvSpPr>
          <p:cNvPr id="198" name="Shape 198"/>
          <p:cNvSpPr txBox="1"/>
          <p:nvPr/>
        </p:nvSpPr>
        <p:spPr>
          <a:xfrm>
            <a:off x="1915885" y="6030980"/>
            <a:ext cx="2390503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8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4:15-7:17</a:t>
            </a:r>
          </a:p>
        </p:txBody>
      </p:sp>
      <p:sp>
        <p:nvSpPr>
          <p:cNvPr id="199" name="Shape 199">
            <a:hlinkClick r:id="rId4"/>
          </p:cNvPr>
          <p:cNvSpPr/>
          <p:nvPr/>
        </p:nvSpPr>
        <p:spPr>
          <a:xfrm>
            <a:off x="166350" y="1823075"/>
            <a:ext cx="5610532" cy="4207899"/>
          </a:xfrm>
          <a:prstGeom prst="rect">
            <a:avLst/>
          </a:prstGeom>
          <a:blipFill>
            <a:blip r:embed="rId5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200" name="Shape 200">
            <a:hlinkClick r:id="rId7"/>
          </p:cNvPr>
          <p:cNvSpPr/>
          <p:nvPr/>
        </p:nvSpPr>
        <p:spPr>
          <a:xfrm>
            <a:off x="6424300" y="1823075"/>
            <a:ext cx="5610524" cy="4207893"/>
          </a:xfrm>
          <a:prstGeom prst="rect">
            <a:avLst/>
          </a:prstGeom>
          <a:blipFill>
            <a:blip r:embed="rId8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/>
          <p:nvPr>
            <p:ph type="title"/>
          </p:nvPr>
        </p:nvSpPr>
        <p:spPr>
          <a:xfrm>
            <a:off x="1484311" y="-64550"/>
            <a:ext cx="10018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1"/>
              </a:buClr>
              <a:buSzPct val="25000"/>
              <a:buFont typeface="Cantarell"/>
              <a:buNone/>
            </a:pPr>
            <a:r>
              <a:rPr b="0" baseline="0" i="0" lang="en-US" sz="40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Scoot and Doodle Classroom Use Ideas</a:t>
            </a:r>
          </a:p>
        </p:txBody>
      </p:sp>
      <p:sp>
        <p:nvSpPr>
          <p:cNvPr id="206" name="Shape 206"/>
          <p:cNvSpPr txBox="1"/>
          <p:nvPr>
            <p:ph idx="1" type="body"/>
          </p:nvPr>
        </p:nvSpPr>
        <p:spPr>
          <a:xfrm>
            <a:off x="1484309" y="2666999"/>
            <a:ext cx="10018712" cy="312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-285750" lvl="0" marL="28575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688726"/>
              </a:buClr>
              <a:buSzPct val="145000"/>
              <a:buFont typeface="Arial"/>
              <a:buChar char="•"/>
            </a:pPr>
            <a:r>
              <a:rPr b="0" baseline="0" i="0" lang="en-US" sz="17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Use to collaboratively solve math or other word problems together</a:t>
            </a:r>
          </a:p>
          <a:p>
            <a:pPr indent="-285750" lvl="0" marL="285750" marR="0" rtl="0" algn="l">
              <a:lnSpc>
                <a:spcPct val="80000"/>
              </a:lnSpc>
              <a:spcBef>
                <a:spcPts val="940"/>
              </a:spcBef>
              <a:spcAft>
                <a:spcPts val="0"/>
              </a:spcAft>
              <a:buClr>
                <a:srgbClr val="688726"/>
              </a:buClr>
              <a:buSzPct val="145000"/>
              <a:buFont typeface="Arial"/>
              <a:buChar char="•"/>
            </a:pPr>
            <a:r>
              <a:rPr b="0" baseline="0" i="0" lang="en-US" sz="17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Set it up for center time for students to work together with a group to practice internet use skills</a:t>
            </a:r>
          </a:p>
          <a:p>
            <a:pPr indent="-285750" lvl="0" marL="285750" marR="0" rtl="0" algn="l">
              <a:lnSpc>
                <a:spcPct val="80000"/>
              </a:lnSpc>
              <a:spcBef>
                <a:spcPts val="940"/>
              </a:spcBef>
              <a:spcAft>
                <a:spcPts val="0"/>
              </a:spcAft>
              <a:buClr>
                <a:srgbClr val="688726"/>
              </a:buClr>
              <a:buSzPct val="145000"/>
              <a:buFont typeface="Arial"/>
              <a:buChar char="•"/>
            </a:pPr>
            <a:r>
              <a:rPr b="0" baseline="0" i="0" lang="en-US" sz="17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Use on ipad and work with students up on the smart board through the iPad on math, writing, and many others</a:t>
            </a:r>
          </a:p>
          <a:p>
            <a:pPr indent="-285750" lvl="0" marL="285750" marR="0" rtl="0" algn="l">
              <a:lnSpc>
                <a:spcPct val="80000"/>
              </a:lnSpc>
              <a:spcBef>
                <a:spcPts val="940"/>
              </a:spcBef>
              <a:spcAft>
                <a:spcPts val="0"/>
              </a:spcAft>
              <a:buClr>
                <a:srgbClr val="688726"/>
              </a:buClr>
              <a:buSzPct val="145000"/>
              <a:buFont typeface="Arial"/>
              <a:buChar char="•"/>
            </a:pPr>
            <a:r>
              <a:rPr b="0" baseline="0" i="0" lang="en-US" sz="17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Students can share work that they have done on their iPads</a:t>
            </a:r>
          </a:p>
          <a:p>
            <a:pPr indent="-285750" lvl="0" marL="285750" marR="0" rtl="0" algn="l">
              <a:lnSpc>
                <a:spcPct val="80000"/>
              </a:lnSpc>
              <a:spcBef>
                <a:spcPts val="940"/>
              </a:spcBef>
              <a:spcAft>
                <a:spcPts val="0"/>
              </a:spcAft>
              <a:buClr>
                <a:srgbClr val="688726"/>
              </a:buClr>
              <a:buSzPct val="145000"/>
              <a:buFont typeface="Arial"/>
              <a:buChar char="•"/>
            </a:pPr>
            <a:r>
              <a:rPr b="0" baseline="0" i="0" lang="en-US" sz="17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They can share through Edmodo or google drive</a:t>
            </a:r>
          </a:p>
          <a:p>
            <a:pPr indent="-285750" lvl="0" marL="285750" marR="0" rtl="0" algn="l">
              <a:lnSpc>
                <a:spcPct val="80000"/>
              </a:lnSpc>
              <a:spcBef>
                <a:spcPts val="940"/>
              </a:spcBef>
              <a:spcAft>
                <a:spcPts val="0"/>
              </a:spcAft>
              <a:buClr>
                <a:srgbClr val="688726"/>
              </a:buClr>
              <a:buSzPct val="145000"/>
              <a:buFont typeface="Arial"/>
              <a:buChar char="•"/>
            </a:pPr>
            <a:r>
              <a:rPr b="0" baseline="0" i="0" lang="en-US" sz="17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They can collaborate through their iPads on projects or on assignments that you set up </a:t>
            </a:r>
          </a:p>
          <a:p>
            <a:pPr indent="-285750" lvl="0" marL="285750" marR="0" rtl="0" algn="l">
              <a:lnSpc>
                <a:spcPct val="80000"/>
              </a:lnSpc>
              <a:spcBef>
                <a:spcPts val="940"/>
              </a:spcBef>
              <a:spcAft>
                <a:spcPts val="0"/>
              </a:spcAft>
              <a:buClr>
                <a:srgbClr val="688726"/>
              </a:buClr>
              <a:buSzPct val="145000"/>
              <a:buFont typeface="Arial"/>
              <a:buChar char="•"/>
            </a:pPr>
            <a:r>
              <a:rPr b="0" baseline="0" i="0" lang="en-US" sz="17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Apply knowledge of newly learned or practice concepts in new ways</a:t>
            </a:r>
          </a:p>
          <a:p>
            <a:pPr indent="-285750" lvl="0" marL="285750" marR="0" rtl="0" algn="l">
              <a:lnSpc>
                <a:spcPct val="80000"/>
              </a:lnSpc>
              <a:spcBef>
                <a:spcPts val="940"/>
              </a:spcBef>
              <a:spcAft>
                <a:spcPts val="0"/>
              </a:spcAft>
              <a:buClr>
                <a:srgbClr val="688726"/>
              </a:buClr>
              <a:buSzPct val="145000"/>
              <a:buFont typeface="Arial"/>
              <a:buChar char="•"/>
            </a:pPr>
            <a:r>
              <a:rPr b="0" baseline="0" i="0" lang="en-US" sz="17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More control and power over how to express theirselves </a:t>
            </a:r>
          </a:p>
          <a:p>
            <a:pPr indent="-131064" lvl="0" marL="285750" marR="0" rtl="0" algn="l">
              <a:lnSpc>
                <a:spcPct val="80000"/>
              </a:lnSpc>
              <a:spcBef>
                <a:spcPts val="936"/>
              </a:spcBef>
              <a:spcAft>
                <a:spcPts val="0"/>
              </a:spcAft>
              <a:buClr>
                <a:srgbClr val="688726"/>
              </a:buClr>
              <a:buFont typeface="Arial"/>
              <a:buNone/>
            </a:pPr>
            <a:r>
              <a:t/>
            </a:r>
            <a:endParaRPr b="0" baseline="0" i="0" sz="1700" u="none" cap="none" strike="noStrike">
              <a:solidFill>
                <a:schemeClr val="dk1"/>
              </a:solidFill>
              <a:latin typeface="Cantarell"/>
              <a:ea typeface="Cantarell"/>
              <a:cs typeface="Cantarell"/>
              <a:sym typeface="Cantarell"/>
            </a:endParaRPr>
          </a:p>
          <a:p>
            <a:pPr indent="-131064" lvl="0" marL="285750" marR="0" rtl="0" algn="l">
              <a:lnSpc>
                <a:spcPct val="80000"/>
              </a:lnSpc>
              <a:spcBef>
                <a:spcPts val="936"/>
              </a:spcBef>
              <a:spcAft>
                <a:spcPts val="0"/>
              </a:spcAft>
              <a:buClr>
                <a:srgbClr val="688726"/>
              </a:buClr>
              <a:buFont typeface="Arial"/>
              <a:buNone/>
            </a:pPr>
            <a:r>
              <a:t/>
            </a:r>
            <a:endParaRPr b="0" baseline="0" i="0" sz="1700" u="none" cap="none" strike="noStrike">
              <a:solidFill>
                <a:schemeClr val="dk1"/>
              </a:solidFill>
              <a:latin typeface="Cantarell"/>
              <a:ea typeface="Cantarell"/>
              <a:cs typeface="Cantarell"/>
              <a:sym typeface="Cantarell"/>
            </a:endParaRPr>
          </a:p>
          <a:p>
            <a:pPr indent="-131064" lvl="0" marL="285750" marR="0" rtl="0" algn="l">
              <a:lnSpc>
                <a:spcPct val="80000"/>
              </a:lnSpc>
              <a:spcBef>
                <a:spcPts val="936"/>
              </a:spcBef>
              <a:spcAft>
                <a:spcPts val="600"/>
              </a:spcAft>
              <a:buClr>
                <a:srgbClr val="688726"/>
              </a:buClr>
              <a:buFont typeface="Arial"/>
              <a:buNone/>
            </a:pPr>
            <a:r>
              <a:t/>
            </a:r>
            <a:endParaRPr b="0" baseline="0" i="0" sz="1700" u="none" cap="none" strike="noStrike">
              <a:solidFill>
                <a:schemeClr val="dk1"/>
              </a:solidFill>
              <a:latin typeface="Cantarell"/>
              <a:ea typeface="Cantarell"/>
              <a:cs typeface="Cantarell"/>
              <a:sym typeface="Cantarell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6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6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6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6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6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6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/>
          <p:nvPr>
            <p:ph type="title"/>
          </p:nvPr>
        </p:nvSpPr>
        <p:spPr>
          <a:xfrm>
            <a:off x="1484348" y="265625"/>
            <a:ext cx="10018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1"/>
              </a:buClr>
              <a:buSzPct val="25000"/>
              <a:buFont typeface="Cantarell"/>
              <a:buNone/>
            </a:pPr>
            <a:r>
              <a:rPr b="0" baseline="0" i="0" lang="en-US" sz="40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#1 Class Dojo </a:t>
            </a:r>
          </a:p>
        </p:txBody>
      </p:sp>
      <p:sp>
        <p:nvSpPr>
          <p:cNvPr id="145" name="Shape 145"/>
          <p:cNvSpPr txBox="1"/>
          <p:nvPr>
            <p:ph idx="1" type="body"/>
          </p:nvPr>
        </p:nvSpPr>
        <p:spPr>
          <a:xfrm>
            <a:off x="1484309" y="2336849"/>
            <a:ext cx="10018800" cy="31241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688726"/>
              </a:buClr>
              <a:buSzPct val="145000"/>
              <a:buFont typeface="Arial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Class Dojo is an online tool that teachers can use to: </a:t>
            </a:r>
          </a:p>
          <a:p>
            <a:pPr indent="-285750" lvl="1" marL="742950" marR="0" rtl="0" algn="l">
              <a:spcBef>
                <a:spcPts val="1000"/>
              </a:spcBef>
              <a:spcAft>
                <a:spcPts val="0"/>
              </a:spcAft>
              <a:buClr>
                <a:srgbClr val="688726"/>
              </a:buClr>
              <a:buSzPct val="145000"/>
              <a:buFont typeface="Arial"/>
              <a:buChar char="•"/>
            </a:pPr>
            <a:r>
              <a:rPr b="0" baseline="0" i="0" lang="en-US" sz="20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monitor and reward student behavior, task completion, and other class behaviors </a:t>
            </a:r>
          </a:p>
          <a:p>
            <a:pPr indent="-285750" lvl="1" marL="742950" marR="0" rtl="0" algn="l">
              <a:spcBef>
                <a:spcPts val="1000"/>
              </a:spcBef>
              <a:spcAft>
                <a:spcPts val="0"/>
              </a:spcAft>
              <a:buClr>
                <a:srgbClr val="688726"/>
              </a:buClr>
              <a:buSzPct val="145000"/>
              <a:buFont typeface="Arial"/>
              <a:buChar char="•"/>
            </a:pPr>
            <a:r>
              <a:rPr b="0" baseline="0" i="0" lang="en-US" sz="20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Reinforce positive and deter negative behavior</a:t>
            </a:r>
          </a:p>
          <a:p>
            <a:pPr indent="-285750" lvl="1" marL="742950" marR="0" rtl="0" algn="l">
              <a:spcBef>
                <a:spcPts val="1000"/>
              </a:spcBef>
              <a:spcAft>
                <a:spcPts val="0"/>
              </a:spcAft>
              <a:buClr>
                <a:srgbClr val="688726"/>
              </a:buClr>
              <a:buSzPct val="120833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shar</a:t>
            </a:r>
            <a:r>
              <a:rPr b="0" baseline="0" i="0" lang="en-US" sz="24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e behavior reports with parents</a:t>
            </a:r>
          </a:p>
          <a:p>
            <a:pPr indent="-285750" lvl="1" marL="74295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688726"/>
              </a:buClr>
              <a:buSzPct val="120833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s</a:t>
            </a:r>
            <a:r>
              <a:rPr b="0" baseline="0" i="0" lang="en-US" sz="24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end text and photo messages to parents</a:t>
            </a:r>
          </a:p>
        </p:txBody>
      </p:sp>
      <p:pic>
        <p:nvPicPr>
          <p:cNvPr id="146" name="Shape 1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31715" y="4616898"/>
            <a:ext cx="3795600" cy="2136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4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4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4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4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4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/>
          <p:nvPr>
            <p:ph type="title"/>
          </p:nvPr>
        </p:nvSpPr>
        <p:spPr>
          <a:xfrm>
            <a:off x="1595525" y="0"/>
            <a:ext cx="10018800" cy="103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1"/>
              </a:buClr>
              <a:buSzPct val="25000"/>
              <a:buFont typeface="Cantarell"/>
              <a:buNone/>
            </a:pPr>
            <a:r>
              <a:rPr b="0" baseline="0" i="0" lang="en-US" sz="40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Class Dojo Quick Overview</a:t>
            </a:r>
          </a:p>
        </p:txBody>
      </p:sp>
      <p:sp>
        <p:nvSpPr>
          <p:cNvPr id="152" name="Shape 152">
            <a:hlinkClick r:id="rId4"/>
          </p:cNvPr>
          <p:cNvSpPr/>
          <p:nvPr/>
        </p:nvSpPr>
        <p:spPr>
          <a:xfrm>
            <a:off x="2688351" y="882700"/>
            <a:ext cx="7833150" cy="5874875"/>
          </a:xfrm>
          <a:prstGeom prst="rect">
            <a:avLst/>
          </a:prstGeom>
          <a:blipFill>
            <a:blip r:embed="rId5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/>
          <p:nvPr>
            <p:ph type="title"/>
          </p:nvPr>
        </p:nvSpPr>
        <p:spPr>
          <a:xfrm>
            <a:off x="1419916" y="0"/>
            <a:ext cx="10018712" cy="1752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1"/>
              </a:buClr>
              <a:buSzPct val="25000"/>
              <a:buFont typeface="Cantarell"/>
              <a:buNone/>
            </a:pPr>
            <a:r>
              <a:rPr b="0" baseline="0" i="0" lang="en-US" sz="40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Class Dojo</a:t>
            </a:r>
          </a:p>
        </p:txBody>
      </p:sp>
      <p:pic>
        <p:nvPicPr>
          <p:cNvPr id="158" name="Shape 158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26364" y="1221253"/>
            <a:ext cx="9712265" cy="50270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/>
          <p:nvPr>
            <p:ph type="title"/>
          </p:nvPr>
        </p:nvSpPr>
        <p:spPr>
          <a:xfrm>
            <a:off x="1484311" y="685800"/>
            <a:ext cx="10018712" cy="1752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1"/>
              </a:buClr>
              <a:buSzPct val="25000"/>
              <a:buFont typeface="Cantarell"/>
              <a:buNone/>
            </a:pPr>
            <a:r>
              <a:rPr b="0" baseline="0" i="0" lang="en-US" sz="40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Class Dojo Classroom ideas</a:t>
            </a:r>
          </a:p>
        </p:txBody>
      </p:sp>
      <p:sp>
        <p:nvSpPr>
          <p:cNvPr id="164" name="Shape 164"/>
          <p:cNvSpPr txBox="1"/>
          <p:nvPr>
            <p:ph idx="1" type="body"/>
          </p:nvPr>
        </p:nvSpPr>
        <p:spPr>
          <a:xfrm>
            <a:off x="1484309" y="2666999"/>
            <a:ext cx="10018712" cy="312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-285750" lvl="0" marL="28575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688726"/>
              </a:buClr>
              <a:buSzPct val="145000"/>
              <a:buFont typeface="Arial"/>
              <a:buChar char="•"/>
            </a:pPr>
            <a:r>
              <a:rPr b="0" baseline="0" i="0" lang="en-US" sz="17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Inspire students to participate </a:t>
            </a:r>
          </a:p>
          <a:p>
            <a:pPr indent="-285750" lvl="0" marL="285750" marR="0" rtl="0" algn="l">
              <a:lnSpc>
                <a:spcPct val="80000"/>
              </a:lnSpc>
              <a:spcBef>
                <a:spcPts val="940"/>
              </a:spcBef>
              <a:spcAft>
                <a:spcPts val="0"/>
              </a:spcAft>
              <a:buClr>
                <a:srgbClr val="688726"/>
              </a:buClr>
              <a:buSzPct val="145000"/>
              <a:buFont typeface="Arial"/>
              <a:buChar char="•"/>
            </a:pPr>
            <a:r>
              <a:rPr b="0" baseline="0" i="0" lang="en-US" sz="17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Reward students who get work done and are on task in the classroom</a:t>
            </a:r>
          </a:p>
          <a:p>
            <a:pPr indent="-285750" lvl="0" marL="285750" marR="0" rtl="0" algn="l">
              <a:lnSpc>
                <a:spcPct val="80000"/>
              </a:lnSpc>
              <a:spcBef>
                <a:spcPts val="940"/>
              </a:spcBef>
              <a:spcAft>
                <a:spcPts val="0"/>
              </a:spcAft>
              <a:buClr>
                <a:srgbClr val="688726"/>
              </a:buClr>
              <a:buSzPct val="145000"/>
              <a:buFont typeface="Arial"/>
              <a:buChar char="•"/>
            </a:pPr>
            <a:r>
              <a:rPr b="0" baseline="0" i="0" lang="en-US" sz="17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Run a reward system for the whole class or individual students</a:t>
            </a:r>
          </a:p>
          <a:p>
            <a:pPr indent="-285750" lvl="0" marL="285750" marR="0" rtl="0" algn="l">
              <a:lnSpc>
                <a:spcPct val="80000"/>
              </a:lnSpc>
              <a:spcBef>
                <a:spcPts val="940"/>
              </a:spcBef>
              <a:spcAft>
                <a:spcPts val="0"/>
              </a:spcAft>
              <a:buClr>
                <a:srgbClr val="688726"/>
              </a:buClr>
              <a:buSzPct val="145000"/>
              <a:buFont typeface="Arial"/>
              <a:buChar char="•"/>
            </a:pPr>
            <a:r>
              <a:rPr b="0" baseline="0" i="0" lang="en-US" sz="17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Engage parents in daily behavior and other things going on in the classroom</a:t>
            </a:r>
          </a:p>
          <a:p>
            <a:pPr indent="-285750" lvl="0" marL="285750" marR="0" rtl="0" algn="l">
              <a:lnSpc>
                <a:spcPct val="80000"/>
              </a:lnSpc>
              <a:spcBef>
                <a:spcPts val="940"/>
              </a:spcBef>
              <a:spcAft>
                <a:spcPts val="0"/>
              </a:spcAft>
              <a:buClr>
                <a:srgbClr val="688726"/>
              </a:buClr>
              <a:buSzPct val="145000"/>
              <a:buFont typeface="Arial"/>
              <a:buChar char="•"/>
            </a:pPr>
            <a:r>
              <a:rPr b="0" baseline="0" i="0" lang="en-US" sz="17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Shorte</a:t>
            </a:r>
            <a:r>
              <a:rPr lang="en-US" sz="1700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n </a:t>
            </a:r>
            <a:r>
              <a:rPr b="0" baseline="0" i="0" lang="en-US" sz="17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transition time of class by giving positives to students who are quick and ready</a:t>
            </a:r>
          </a:p>
          <a:p>
            <a:pPr indent="-285750" lvl="0" marL="285750" marR="0" rtl="0" algn="l">
              <a:lnSpc>
                <a:spcPct val="80000"/>
              </a:lnSpc>
              <a:spcBef>
                <a:spcPts val="940"/>
              </a:spcBef>
              <a:spcAft>
                <a:spcPts val="0"/>
              </a:spcAft>
              <a:buClr>
                <a:srgbClr val="688726"/>
              </a:buClr>
              <a:buSzPct val="145000"/>
              <a:buFont typeface="Arial"/>
              <a:buChar char="•"/>
            </a:pPr>
            <a:r>
              <a:rPr b="0" baseline="0" i="0" lang="en-US" sz="17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Reinforce school values</a:t>
            </a:r>
          </a:p>
          <a:p>
            <a:pPr indent="-285750" lvl="0" marL="285750" marR="0" rtl="0" algn="l">
              <a:lnSpc>
                <a:spcPct val="80000"/>
              </a:lnSpc>
              <a:spcBef>
                <a:spcPts val="940"/>
              </a:spcBef>
              <a:spcAft>
                <a:spcPts val="0"/>
              </a:spcAft>
              <a:buClr>
                <a:srgbClr val="688726"/>
              </a:buClr>
              <a:buSzPct val="145000"/>
              <a:buFont typeface="Arial"/>
              <a:buChar char="•"/>
            </a:pPr>
            <a:r>
              <a:rPr b="0" baseline="0" i="0" lang="en-US" sz="17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Use with special education students as a quick visual reinforcement</a:t>
            </a:r>
          </a:p>
          <a:p>
            <a:pPr indent="-285750" lvl="0" marL="285750" marR="0" rtl="0" algn="l">
              <a:lnSpc>
                <a:spcPct val="80000"/>
              </a:lnSpc>
              <a:spcBef>
                <a:spcPts val="940"/>
              </a:spcBef>
              <a:spcAft>
                <a:spcPts val="0"/>
              </a:spcAft>
              <a:buClr>
                <a:srgbClr val="688726"/>
              </a:buClr>
              <a:buSzPct val="145000"/>
              <a:buFont typeface="Arial"/>
              <a:buChar char="•"/>
            </a:pPr>
            <a:r>
              <a:rPr b="0" baseline="0" i="0" lang="en-US" sz="17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Encourage group work</a:t>
            </a:r>
          </a:p>
          <a:p>
            <a:pPr indent="-285750" lvl="0" marL="285750" marR="0" rtl="0" algn="l">
              <a:lnSpc>
                <a:spcPct val="80000"/>
              </a:lnSpc>
              <a:spcBef>
                <a:spcPts val="940"/>
              </a:spcBef>
              <a:spcAft>
                <a:spcPts val="600"/>
              </a:spcAft>
              <a:buClr>
                <a:srgbClr val="688726"/>
              </a:buClr>
              <a:buSzPct val="145000"/>
              <a:buFont typeface="Arial"/>
              <a:buChar char="•"/>
            </a:pPr>
            <a:r>
              <a:rPr b="0" baseline="0" i="0" lang="en-US" sz="17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And many more!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4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4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/>
          <p:nvPr>
            <p:ph type="title"/>
          </p:nvPr>
        </p:nvSpPr>
        <p:spPr>
          <a:xfrm>
            <a:off x="1543725" y="0"/>
            <a:ext cx="10018800" cy="9422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1"/>
              </a:buClr>
              <a:buSzPct val="25000"/>
              <a:buFont typeface="Cantarell"/>
              <a:buNone/>
            </a:pPr>
            <a:r>
              <a:rPr b="0" baseline="0" i="0" lang="en-US" sz="40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#2 Wiggio</a:t>
            </a:r>
          </a:p>
        </p:txBody>
      </p:sp>
      <p:sp>
        <p:nvSpPr>
          <p:cNvPr id="170" name="Shape 170">
            <a:hlinkClick r:id="rId4"/>
          </p:cNvPr>
          <p:cNvSpPr/>
          <p:nvPr/>
        </p:nvSpPr>
        <p:spPr>
          <a:xfrm>
            <a:off x="2677025" y="839800"/>
            <a:ext cx="7752200" cy="5814150"/>
          </a:xfrm>
          <a:prstGeom prst="rect">
            <a:avLst/>
          </a:prstGeom>
          <a:blipFill>
            <a:blip r:embed="rId5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/>
          <p:nvPr>
            <p:ph type="title"/>
          </p:nvPr>
        </p:nvSpPr>
        <p:spPr>
          <a:xfrm>
            <a:off x="1484311" y="685800"/>
            <a:ext cx="10018712" cy="1752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1"/>
              </a:buClr>
              <a:buSzPct val="25000"/>
              <a:buFont typeface="Cantarell"/>
              <a:buNone/>
            </a:pPr>
            <a:r>
              <a:rPr b="0" baseline="0" i="0" lang="en-US" sz="40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#2 Wiggio</a:t>
            </a:r>
          </a:p>
        </p:txBody>
      </p:sp>
      <p:pic>
        <p:nvPicPr>
          <p:cNvPr id="176" name="Shape 176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76292" y="5376687"/>
            <a:ext cx="2523079" cy="871063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Shape 177"/>
          <p:cNvSpPr txBox="1"/>
          <p:nvPr/>
        </p:nvSpPr>
        <p:spPr>
          <a:xfrm>
            <a:off x="1580605" y="2286000"/>
            <a:ext cx="9718766" cy="36933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18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Originally designed for students to share information on and files and projects without having to email attachments </a:t>
            </a: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18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Students can </a:t>
            </a:r>
          </a:p>
          <a:p>
            <a:pPr indent="-171450" lvl="0" marL="28575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ntarell"/>
              <a:ea typeface="Cantarell"/>
              <a:cs typeface="Cantarell"/>
              <a:sym typeface="Cantarell"/>
            </a:endParaRPr>
          </a:p>
          <a:p>
            <a:pPr indent="-171450" lvl="0" marL="28575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ntarell"/>
              <a:ea typeface="Cantarell"/>
              <a:cs typeface="Cantarell"/>
              <a:sym typeface="Cantarell"/>
            </a:endParaRPr>
          </a:p>
          <a:p>
            <a:pPr indent="-171450" lvl="0" marL="28575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ntarell"/>
              <a:ea typeface="Cantarell"/>
              <a:cs typeface="Cantarell"/>
              <a:sym typeface="Cantarell"/>
            </a:endParaRPr>
          </a:p>
          <a:p>
            <a:pPr indent="-171450" lvl="0" marL="28575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ntarell"/>
              <a:ea typeface="Cantarell"/>
              <a:cs typeface="Cantarell"/>
              <a:sym typeface="Cantarell"/>
            </a:endParaRPr>
          </a:p>
          <a:p>
            <a:pPr indent="-171450" lvl="0" marL="28575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ntarell"/>
              <a:ea typeface="Cantarell"/>
              <a:cs typeface="Cantarell"/>
              <a:sym typeface="Cantarell"/>
            </a:endParaRPr>
          </a:p>
          <a:p>
            <a:pPr indent="-171450" lvl="0" marL="28575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ntarell"/>
              <a:ea typeface="Cantarell"/>
              <a:cs typeface="Cantarell"/>
              <a:sym typeface="Cantarell"/>
            </a:endParaRPr>
          </a:p>
          <a:p>
            <a:pPr indent="-171450" lvl="0" marL="28575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ntarell"/>
              <a:ea typeface="Cantarell"/>
              <a:cs typeface="Cantarell"/>
              <a:sym typeface="Cantarell"/>
            </a:endParaRP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18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You calendar can be synced with other calendar programs</a:t>
            </a: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18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Works with Facebook, twitter, and YouTube</a:t>
            </a:r>
          </a:p>
          <a:p>
            <a:pPr indent="-171450" lvl="0" marL="28575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ntarell"/>
              <a:ea typeface="Cantarell"/>
              <a:cs typeface="Cantarell"/>
              <a:sym typeface="Cantarell"/>
            </a:endParaRPr>
          </a:p>
        </p:txBody>
      </p:sp>
      <p:pic>
        <p:nvPicPr>
          <p:cNvPr id="178" name="Shape 17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654748" y="3224098"/>
            <a:ext cx="5915850" cy="1629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7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7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7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7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7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7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/>
          <p:nvPr>
            <p:ph type="title"/>
          </p:nvPr>
        </p:nvSpPr>
        <p:spPr>
          <a:xfrm>
            <a:off x="1484311" y="0"/>
            <a:ext cx="10018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1"/>
              </a:buClr>
              <a:buSzPct val="25000"/>
              <a:buFont typeface="Cantarell"/>
              <a:buNone/>
            </a:pPr>
            <a:r>
              <a:rPr b="0" baseline="0" i="0" lang="en-US" sz="40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Wiggio Classroom Ideas</a:t>
            </a:r>
          </a:p>
        </p:txBody>
      </p:sp>
      <p:sp>
        <p:nvSpPr>
          <p:cNvPr id="184" name="Shape 184"/>
          <p:cNvSpPr txBox="1"/>
          <p:nvPr>
            <p:ph idx="1" type="body"/>
          </p:nvPr>
        </p:nvSpPr>
        <p:spPr>
          <a:xfrm>
            <a:off x="1484311" y="2155373"/>
            <a:ext cx="10018712" cy="39362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-285750" lvl="0" marL="28575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688726"/>
              </a:buClr>
              <a:buSzPct val="145000"/>
              <a:buFont typeface="Arial"/>
              <a:buChar char="•"/>
            </a:pPr>
            <a:r>
              <a:rPr b="0" baseline="0" i="0" lang="en-US" sz="22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Use for students to contact each other in small group projects in the classroom</a:t>
            </a:r>
          </a:p>
          <a:p>
            <a:pPr indent="-285750" lvl="0" marL="285750" marR="0" rtl="0" algn="l">
              <a:lnSpc>
                <a:spcPct val="80000"/>
              </a:lnSpc>
              <a:spcBef>
                <a:spcPts val="1040"/>
              </a:spcBef>
              <a:spcAft>
                <a:spcPts val="0"/>
              </a:spcAft>
              <a:buClr>
                <a:srgbClr val="688726"/>
              </a:buClr>
              <a:buSzPct val="145000"/>
              <a:buFont typeface="Arial"/>
              <a:buChar char="•"/>
            </a:pPr>
            <a:r>
              <a:rPr b="0" baseline="0" i="0" lang="en-US" sz="22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have a group chat set up to talk with teacher during group work to answer questions</a:t>
            </a:r>
          </a:p>
          <a:p>
            <a:pPr indent="-285750" lvl="0" marL="285750" marR="0" rtl="0" algn="l">
              <a:lnSpc>
                <a:spcPct val="80000"/>
              </a:lnSpc>
              <a:spcBef>
                <a:spcPts val="1040"/>
              </a:spcBef>
              <a:spcAft>
                <a:spcPts val="0"/>
              </a:spcAft>
              <a:buClr>
                <a:srgbClr val="688726"/>
              </a:buClr>
              <a:buSzPct val="145000"/>
              <a:buFont typeface="Arial"/>
              <a:buChar char="•"/>
            </a:pPr>
            <a:r>
              <a:rPr b="0" baseline="0" i="0" lang="en-US" sz="22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Set up a to do list for projects in which ideas are divided out and each person can check off when they are done with their part</a:t>
            </a:r>
          </a:p>
          <a:p>
            <a:pPr indent="-285750" lvl="0" marL="285750" marR="0" rtl="0" algn="l">
              <a:lnSpc>
                <a:spcPct val="80000"/>
              </a:lnSpc>
              <a:spcBef>
                <a:spcPts val="1040"/>
              </a:spcBef>
              <a:spcAft>
                <a:spcPts val="0"/>
              </a:spcAft>
              <a:buClr>
                <a:srgbClr val="688726"/>
              </a:buClr>
              <a:buSzPct val="145000"/>
              <a:buFont typeface="Arial"/>
              <a:buChar char="•"/>
            </a:pPr>
            <a:r>
              <a:rPr b="0" baseline="0" i="0" lang="en-US" sz="22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Create a poll for students for ideas or other classroom related questions</a:t>
            </a:r>
          </a:p>
          <a:p>
            <a:pPr indent="-285750" lvl="0" marL="285750" marR="0" rtl="0" algn="l">
              <a:lnSpc>
                <a:spcPct val="80000"/>
              </a:lnSpc>
              <a:spcBef>
                <a:spcPts val="1040"/>
              </a:spcBef>
              <a:spcAft>
                <a:spcPts val="0"/>
              </a:spcAft>
              <a:buClr>
                <a:srgbClr val="688726"/>
              </a:buClr>
              <a:buSzPct val="145000"/>
              <a:buFont typeface="Arial"/>
              <a:buChar char="•"/>
            </a:pPr>
            <a:r>
              <a:rPr b="0" baseline="0" i="0" lang="en-US" sz="22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Post  a message for the whole group or class to see</a:t>
            </a:r>
          </a:p>
          <a:p>
            <a:pPr indent="-285750" lvl="0" marL="285750" marR="0" rtl="0" algn="l">
              <a:lnSpc>
                <a:spcPct val="80000"/>
              </a:lnSpc>
              <a:spcBef>
                <a:spcPts val="1040"/>
              </a:spcBef>
              <a:spcAft>
                <a:spcPts val="0"/>
              </a:spcAft>
              <a:buClr>
                <a:srgbClr val="688726"/>
              </a:buClr>
              <a:buSzPct val="145000"/>
              <a:buFont typeface="Arial"/>
              <a:buChar char="•"/>
            </a:pPr>
            <a:r>
              <a:rPr b="0" baseline="0" i="0" lang="en-US" sz="22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Share files for students who were absent or for things they need to work on (flipped classroom)</a:t>
            </a:r>
          </a:p>
          <a:p>
            <a:pPr indent="-285750" lvl="0" marL="285750" marR="0" rtl="0" algn="l">
              <a:lnSpc>
                <a:spcPct val="80000"/>
              </a:lnSpc>
              <a:spcBef>
                <a:spcPts val="1040"/>
              </a:spcBef>
              <a:spcAft>
                <a:spcPts val="0"/>
              </a:spcAft>
              <a:buClr>
                <a:srgbClr val="688726"/>
              </a:buClr>
              <a:buSzPct val="145000"/>
              <a:buFont typeface="Arial"/>
              <a:buChar char="•"/>
            </a:pPr>
            <a:r>
              <a:rPr b="0" baseline="0" i="0" lang="en-US" sz="22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Add events for extracurricular groups or upcoming tests or quizzes</a:t>
            </a:r>
          </a:p>
          <a:p>
            <a:pPr indent="-81343" lvl="0" marL="285750" marR="0" rtl="0" algn="l">
              <a:lnSpc>
                <a:spcPct val="80000"/>
              </a:lnSpc>
              <a:spcBef>
                <a:spcPts val="1044"/>
              </a:spcBef>
              <a:spcAft>
                <a:spcPts val="600"/>
              </a:spcAft>
              <a:buClr>
                <a:srgbClr val="688726"/>
              </a:buClr>
              <a:buFont typeface="Arial"/>
              <a:buNone/>
            </a:pPr>
            <a:r>
              <a:t/>
            </a:r>
            <a:endParaRPr b="0" baseline="0" i="0" sz="2200" u="none" cap="none" strike="noStrike">
              <a:solidFill>
                <a:schemeClr val="dk1"/>
              </a:solidFill>
              <a:latin typeface="Cantarell"/>
              <a:ea typeface="Cantarell"/>
              <a:cs typeface="Cantarell"/>
              <a:sym typeface="Cantarell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4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/>
          <p:nvPr>
            <p:ph type="title"/>
          </p:nvPr>
        </p:nvSpPr>
        <p:spPr>
          <a:xfrm>
            <a:off x="1484311" y="685800"/>
            <a:ext cx="10018712" cy="1752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1"/>
              </a:buClr>
              <a:buSzPct val="25000"/>
              <a:buFont typeface="Cantarell"/>
              <a:buNone/>
            </a:pPr>
            <a:r>
              <a:rPr b="0" baseline="0" i="0" lang="en-US" sz="40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#3 Scoot &amp; Doodle </a:t>
            </a:r>
          </a:p>
        </p:txBody>
      </p:sp>
      <p:sp>
        <p:nvSpPr>
          <p:cNvPr id="190" name="Shape 190"/>
          <p:cNvSpPr txBox="1"/>
          <p:nvPr>
            <p:ph idx="1" type="body"/>
          </p:nvPr>
        </p:nvSpPr>
        <p:spPr>
          <a:xfrm>
            <a:off x="1484309" y="2666999"/>
            <a:ext cx="10018712" cy="312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688726"/>
              </a:buClr>
              <a:buSzPct val="145000"/>
              <a:buFont typeface="Arial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This is an iPad or </a:t>
            </a:r>
            <a:r>
              <a:rPr lang="en-US" sz="2400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Google</a:t>
            </a:r>
            <a:r>
              <a:rPr b="0" baseline="0" i="0" lang="en-US" sz="24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 Hangouts program that allows students to video conference and use a </a:t>
            </a:r>
            <a:r>
              <a:rPr lang="en-US" sz="2400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whiteboard</a:t>
            </a:r>
            <a:r>
              <a:rPr b="0" baseline="0" i="0" lang="en-US" sz="24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 app at the same time</a:t>
            </a:r>
          </a:p>
          <a:p>
            <a:pPr indent="-285750" lvl="0" marL="285750" marR="0" rtl="0" algn="l">
              <a:spcBef>
                <a:spcPts val="1080"/>
              </a:spcBef>
              <a:spcAft>
                <a:spcPts val="0"/>
              </a:spcAft>
              <a:buClr>
                <a:srgbClr val="688726"/>
              </a:buClr>
              <a:buSzPct val="145000"/>
              <a:buFont typeface="Arial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Cantarell"/>
                <a:ea typeface="Cantarell"/>
                <a:cs typeface="Cantarell"/>
                <a:sym typeface="Cantarell"/>
              </a:rPr>
              <a:t>This is also an app that can be installed on the iPad under the name Scoodle Jam Pad, but it costs $3.99 to be installed</a:t>
            </a:r>
          </a:p>
          <a:p>
            <a:pPr indent="-64770" lvl="0" marL="285750" marR="0" rtl="0" algn="l">
              <a:spcBef>
                <a:spcPts val="1080"/>
              </a:spcBef>
              <a:spcAft>
                <a:spcPts val="600"/>
              </a:spcAft>
              <a:buClr>
                <a:srgbClr val="688726"/>
              </a:buClr>
              <a:buFont typeface="Arial"/>
              <a:buNone/>
            </a:pPr>
            <a:r>
              <a:t/>
            </a:r>
            <a:endParaRPr b="0" baseline="0" i="0" sz="2400" u="none" cap="none" strike="noStrike">
              <a:solidFill>
                <a:schemeClr val="dk1"/>
              </a:solidFill>
              <a:latin typeface="Cantarell"/>
              <a:ea typeface="Cantarell"/>
              <a:cs typeface="Cantarell"/>
              <a:sym typeface="Cantarell"/>
            </a:endParaRPr>
          </a:p>
        </p:txBody>
      </p:sp>
      <p:pic>
        <p:nvPicPr>
          <p:cNvPr id="191" name="Shape 19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87874" y="923566"/>
            <a:ext cx="2265899" cy="1085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ppt/theme/theme2.xml><?xml version="1.0" encoding="utf-8"?>
<a:theme xmlns:a="http://schemas.openxmlformats.org/drawingml/2006/main" xmlns:r="http://schemas.openxmlformats.org/officeDocument/2006/relationships" name="Parallax">
  <a:themeElements>
    <a:clrScheme name="Parallax">
      <a:dk1>
        <a:srgbClr val="000000"/>
      </a:dk1>
      <a:lt1>
        <a:srgbClr val="FFFFFF"/>
      </a:lt1>
      <a:dk2>
        <a:srgbClr val="212121"/>
      </a:dk2>
      <a:lt2>
        <a:srgbClr val="CDD0D1"/>
      </a:lt2>
      <a:accent1>
        <a:srgbClr val="8BB434"/>
      </a:accent1>
      <a:accent2>
        <a:srgbClr val="33A583"/>
      </a:accent2>
      <a:accent3>
        <a:srgbClr val="3594B4"/>
      </a:accent3>
      <a:accent4>
        <a:srgbClr val="6063B4"/>
      </a:accent4>
      <a:accent5>
        <a:srgbClr val="D35731"/>
      </a:accent5>
      <a:accent6>
        <a:srgbClr val="EBAC4B"/>
      </a:accent6>
      <a:hlink>
        <a:srgbClr val="65AD30"/>
      </a:hlink>
      <a:folHlink>
        <a:srgbClr val="8ED25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